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74" r:id="rId2"/>
    <p:sldId id="461" r:id="rId3"/>
    <p:sldId id="441" r:id="rId4"/>
    <p:sldId id="450" r:id="rId5"/>
    <p:sldId id="451" r:id="rId6"/>
    <p:sldId id="452" r:id="rId7"/>
    <p:sldId id="453" r:id="rId8"/>
    <p:sldId id="458" r:id="rId9"/>
    <p:sldId id="459" r:id="rId10"/>
    <p:sldId id="455" r:id="rId11"/>
    <p:sldId id="456" r:id="rId12"/>
    <p:sldId id="448" r:id="rId13"/>
    <p:sldId id="460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26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21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1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3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长方体和正方体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4394" y="3534107"/>
            <a:ext cx="7260322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体积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单位间的进率</a:t>
            </a:r>
            <a:endParaRPr lang="zh-CN" altLang="en-US" sz="4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长方体和正方体的体积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96194" y="758903"/>
            <a:ext cx="7351712" cy="71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algn="l" eaLnBrk="1" hangingPunct="1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3.8m</a:t>
            </a:r>
            <a:r>
              <a:rPr lang="en-US" altLang="zh-CN" sz="3600" b="1" baseline="30000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是多少立方分米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6140" y="1916832"/>
            <a:ext cx="8637860" cy="201612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sz="3600" b="1" dirty="0"/>
              <a:t>（</a:t>
            </a:r>
            <a:r>
              <a:rPr lang="en-US" sz="3600" b="1" dirty="0"/>
              <a:t>1</a:t>
            </a:r>
            <a:r>
              <a:rPr lang="zh-CN" altLang="en-US" sz="3600" b="1" dirty="0"/>
              <a:t>）</a:t>
            </a:r>
            <a:r>
              <a:rPr lang="en-US" sz="3600" b="1" dirty="0"/>
              <a:t>3.8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b="1" dirty="0" smtClean="0"/>
              <a:t>＝（          </a:t>
            </a:r>
            <a:r>
              <a:rPr lang="zh-CN" altLang="en-US" sz="3600" b="1" dirty="0"/>
              <a:t>）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0" indent="0" eaLnBrk="1" hangingPunct="1">
              <a:buNone/>
            </a:pPr>
            <a:r>
              <a:rPr lang="zh-CN" altLang="en-US" sz="3600" b="1" dirty="0"/>
              <a:t>想：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dm</a:t>
            </a:r>
            <a:r>
              <a:rPr lang="en-US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0" indent="0" eaLnBrk="1" hangingPunct="1">
              <a:buNone/>
            </a:pPr>
            <a:r>
              <a:rPr lang="zh-CN" altLang="en-US" sz="3600" b="1" dirty="0"/>
              <a:t>是由</a:t>
            </a:r>
            <a:r>
              <a:rPr lang="zh-CN" altLang="en-US" sz="3600" b="1" dirty="0" smtClean="0"/>
              <a:t>（    </a:t>
            </a:r>
            <a:r>
              <a:rPr lang="zh-CN" altLang="en-US" sz="3600" b="1" dirty="0"/>
              <a:t>）级单位向</a:t>
            </a:r>
            <a:r>
              <a:rPr lang="zh-CN" altLang="en-US" sz="3600" b="1" dirty="0" smtClean="0"/>
              <a:t>（     </a:t>
            </a:r>
            <a:r>
              <a:rPr lang="zh-CN" altLang="en-US" sz="3600" b="1" dirty="0"/>
              <a:t>）级</a:t>
            </a:r>
            <a:r>
              <a:rPr lang="zh-CN" altLang="en-US" sz="3600" b="1" dirty="0" smtClean="0"/>
              <a:t>单位转化</a:t>
            </a:r>
            <a:r>
              <a:rPr lang="zh-CN" altLang="en-US" sz="3600" b="1" dirty="0"/>
              <a:t>。</a:t>
            </a:r>
            <a:endParaRPr lang="en-US" sz="3600" b="1" dirty="0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2051720" y="2953433"/>
            <a:ext cx="81969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907704" y="3247831"/>
            <a:ext cx="6173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高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5105779" y="3181156"/>
            <a:ext cx="6173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低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79512" y="4006656"/>
            <a:ext cx="8723863" cy="646331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Comic Sans MS" panose="030F0702030302020204" pitchFamily="66" charset="0"/>
              </a:rPr>
              <a:t>高级单位向低级单位转化</a:t>
            </a:r>
            <a:r>
              <a:rPr lang="zh-CN" altLang="en-US" sz="3600" dirty="0" smtClean="0">
                <a:latin typeface="Comic Sans MS" panose="030F0702030302020204" pitchFamily="66" charset="0"/>
              </a:rPr>
              <a:t>要“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×</a:t>
            </a:r>
            <a:r>
              <a:rPr lang="zh-CN" altLang="en-US" sz="3600" dirty="0" smtClean="0">
                <a:latin typeface="Comic Sans MS" panose="030F0702030302020204" pitchFamily="66" charset="0"/>
              </a:rPr>
              <a:t>”</a:t>
            </a:r>
            <a:r>
              <a:rPr lang="en-US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3600" dirty="0" smtClean="0">
                <a:latin typeface="Comic Sans MS" panose="030F0702030302020204" pitchFamily="66" charset="0"/>
              </a:rPr>
              <a:t>进</a:t>
            </a:r>
            <a:r>
              <a:rPr lang="zh-CN" altLang="en-US" sz="3600" dirty="0">
                <a:latin typeface="Comic Sans MS" panose="030F0702030302020204" pitchFamily="66" charset="0"/>
              </a:rPr>
              <a:t>率。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52537" y="4832156"/>
            <a:ext cx="7984878" cy="646331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Comic Sans MS" panose="030F0702030302020204" pitchFamily="66" charset="0"/>
              </a:rPr>
              <a:t>再想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dirty="0">
                <a:latin typeface="Comic Sans MS" panose="030F0702030302020204" pitchFamily="66" charset="0"/>
              </a:rPr>
              <a:t>与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dirty="0">
                <a:latin typeface="Comic Sans MS" panose="030F0702030302020204" pitchFamily="66" charset="0"/>
              </a:rPr>
              <a:t>的进率是（        ）。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655559" y="4849244"/>
            <a:ext cx="13131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1000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635896" y="1937352"/>
            <a:ext cx="16779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3800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1116137" y="5590981"/>
            <a:ext cx="5723042" cy="646331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Comic Sans MS" panose="030F0702030302020204" pitchFamily="66" charset="0"/>
              </a:rPr>
              <a:t>所以</a:t>
            </a:r>
            <a:r>
              <a:rPr 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3.8 ×1000</a:t>
            </a:r>
            <a:r>
              <a:rPr lang="zh-CN" alt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＝</a:t>
            </a:r>
            <a:r>
              <a:rPr 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3800</a:t>
            </a:r>
            <a:r>
              <a:rPr lang="zh-CN" altLang="en-US" sz="3600" dirty="0">
                <a:latin typeface="Comic Sans MS" panose="030F0702030302020204" pitchFamily="66" charset="0"/>
              </a:rPr>
              <a:t>。</a:t>
            </a:r>
          </a:p>
        </p:txBody>
      </p:sp>
      <p:sp>
        <p:nvSpPr>
          <p:cNvPr id="15372" name="AutoShape 12"/>
          <p:cNvSpPr>
            <a:spLocks noChangeArrowheads="1"/>
          </p:cNvSpPr>
          <p:nvPr/>
        </p:nvSpPr>
        <p:spPr bwMode="auto">
          <a:xfrm>
            <a:off x="72231" y="752898"/>
            <a:ext cx="1223963" cy="7175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  <p:bldP spid="15364" grpId="0" animBg="1"/>
      <p:bldP spid="15365" grpId="0" autoUpdateAnimBg="0"/>
      <p:bldP spid="15366" grpId="0" autoUpdateAnimBg="0"/>
      <p:bldP spid="15367" grpId="0" animBg="1" autoUpdateAnimBg="0"/>
      <p:bldP spid="15368" grpId="0" animBg="1" autoUpdateAnimBg="0"/>
      <p:bldP spid="15369" grpId="0" autoUpdateAnimBg="0"/>
      <p:bldP spid="15370" grpId="0" autoUpdateAnimBg="0"/>
      <p:bldP spid="1537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2" y="1901617"/>
            <a:ext cx="7696200" cy="201612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3600" dirty="0"/>
              <a:t>（</a:t>
            </a:r>
            <a:r>
              <a:rPr lang="en-US" altLang="zh-CN" sz="3600" dirty="0"/>
              <a:t>2</a:t>
            </a:r>
            <a:r>
              <a:rPr lang="zh-CN" altLang="en-US" sz="3600" dirty="0"/>
              <a:t>）</a:t>
            </a:r>
            <a:r>
              <a:rPr lang="en-US" altLang="zh-CN" sz="3600" dirty="0"/>
              <a:t>2400cm</a:t>
            </a:r>
            <a:r>
              <a:rPr lang="en-US" altLang="zh-CN" sz="3600" baseline="30000" dirty="0"/>
              <a:t>3</a:t>
            </a:r>
            <a:r>
              <a:rPr lang="zh-CN" altLang="en-US" sz="3600" dirty="0"/>
              <a:t>＝（         ）</a:t>
            </a:r>
            <a:r>
              <a:rPr lang="en-US" altLang="zh-CN" sz="3600" dirty="0"/>
              <a:t>dm</a:t>
            </a:r>
            <a:r>
              <a:rPr lang="en-US" altLang="zh-CN" sz="3600" baseline="30000" dirty="0"/>
              <a:t>3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3600" dirty="0"/>
              <a:t>想：</a:t>
            </a:r>
            <a:r>
              <a:rPr lang="en-US" altLang="zh-CN" sz="3600" dirty="0"/>
              <a:t>cm</a:t>
            </a:r>
            <a:r>
              <a:rPr lang="en-US" altLang="zh-CN" sz="3600" baseline="30000" dirty="0"/>
              <a:t>3</a:t>
            </a:r>
            <a:r>
              <a:rPr lang="en-US" altLang="zh-CN" sz="3600" dirty="0"/>
              <a:t>        dm</a:t>
            </a:r>
            <a:r>
              <a:rPr lang="en-US" altLang="zh-CN" sz="3600" baseline="30000" dirty="0"/>
              <a:t>3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3600" dirty="0"/>
              <a:t>是由（   ）级单位向（   ）级</a:t>
            </a:r>
            <a:r>
              <a:rPr lang="zh-CN" altLang="en-US" sz="3600" dirty="0" smtClean="0"/>
              <a:t>单位</a:t>
            </a:r>
            <a:r>
              <a:rPr lang="zh-CN" altLang="en-US" sz="3600" dirty="0"/>
              <a:t>转</a:t>
            </a:r>
            <a:r>
              <a:rPr lang="zh-CN" altLang="en-US" sz="3600" dirty="0" smtClean="0"/>
              <a:t>化</a:t>
            </a:r>
            <a:r>
              <a:rPr lang="zh-CN" altLang="en-US" sz="3600" dirty="0"/>
              <a:t>。</a:t>
            </a:r>
          </a:p>
        </p:txBody>
      </p:sp>
      <p:sp>
        <p:nvSpPr>
          <p:cNvPr id="16387" name="Line 4"/>
          <p:cNvSpPr>
            <a:spLocks noChangeShapeType="1"/>
          </p:cNvSpPr>
          <p:nvPr/>
        </p:nvSpPr>
        <p:spPr bwMode="auto">
          <a:xfrm>
            <a:off x="2422911" y="2865230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2000636" y="3017849"/>
            <a:ext cx="6479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0000"/>
                </a:solidFill>
                <a:latin typeface="Comic Sans MS" panose="030F0702030302020204" pitchFamily="66" charset="0"/>
              </a:rPr>
              <a:t>低</a:t>
            </a:r>
            <a:endParaRPr lang="zh-CN" altLang="en-US" sz="3600" b="0">
              <a:solidFill>
                <a:srgbClr val="FF0000"/>
              </a:solidFill>
            </a:endParaRP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5004186" y="3003561"/>
            <a:ext cx="6479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0000"/>
                </a:solidFill>
                <a:latin typeface="Comic Sans MS" panose="030F0702030302020204" pitchFamily="66" charset="0"/>
              </a:rPr>
              <a:t>高</a:t>
            </a:r>
            <a:endParaRPr lang="zh-CN" altLang="en-US" sz="3600" b="0">
              <a:solidFill>
                <a:srgbClr val="FF0000"/>
              </a:solidFill>
            </a:endParaRP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323529" y="3958113"/>
            <a:ext cx="8299772" cy="646331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Comic Sans MS" panose="030F0702030302020204" pitchFamily="66" charset="0"/>
                <a:sym typeface="Arial" panose="020B0604020202020204" pitchFamily="34" charset="0"/>
              </a:rPr>
              <a:t>低</a:t>
            </a:r>
            <a:r>
              <a:rPr lang="zh-CN" altLang="en-US" sz="3600" dirty="0">
                <a:latin typeface="Comic Sans MS" panose="030F0702030302020204" pitchFamily="66" charset="0"/>
              </a:rPr>
              <a:t>级单位向高级单位转化</a:t>
            </a:r>
            <a:r>
              <a:rPr lang="zh-CN" altLang="en-US" sz="3600" dirty="0" smtClean="0">
                <a:latin typeface="Comic Sans MS" panose="030F0702030302020204" pitchFamily="66" charset="0"/>
              </a:rPr>
              <a:t>要“</a:t>
            </a:r>
            <a:r>
              <a:rPr lang="zh-CN" altLang="en-US" sz="3600" dirty="0" smtClean="0">
                <a:solidFill>
                  <a:srgbClr val="FF0000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÷</a:t>
            </a:r>
            <a:r>
              <a:rPr lang="zh-CN" altLang="en-US" sz="3600" dirty="0" smtClean="0">
                <a:latin typeface="Comic Sans MS" panose="030F0702030302020204" pitchFamily="66" charset="0"/>
              </a:rPr>
              <a:t>”进</a:t>
            </a:r>
            <a:r>
              <a:rPr lang="zh-CN" altLang="en-US" sz="3600" dirty="0">
                <a:latin typeface="Comic Sans MS" panose="030F0702030302020204" pitchFamily="66" charset="0"/>
              </a:rPr>
              <a:t>率。</a:t>
            </a:r>
          </a:p>
        </p:txBody>
      </p:sp>
      <p:sp>
        <p:nvSpPr>
          <p:cNvPr id="16391" name="Text Box 8"/>
          <p:cNvSpPr txBox="1">
            <a:spLocks noChangeArrowheads="1"/>
          </p:cNvSpPr>
          <p:nvPr/>
        </p:nvSpPr>
        <p:spPr bwMode="auto">
          <a:xfrm>
            <a:off x="390324" y="4728626"/>
            <a:ext cx="8222123" cy="646331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Comic Sans MS" panose="030F0702030302020204" pitchFamily="66" charset="0"/>
              </a:rPr>
              <a:t>再想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dirty="0">
                <a:latin typeface="Comic Sans MS" panose="030F0702030302020204" pitchFamily="66" charset="0"/>
              </a:rPr>
              <a:t>与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dirty="0">
                <a:latin typeface="Comic Sans MS" panose="030F0702030302020204" pitchFamily="66" charset="0"/>
              </a:rPr>
              <a:t>的进率是（        ）。</a:t>
            </a:r>
          </a:p>
        </p:txBody>
      </p:sp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5937006" y="4738369"/>
            <a:ext cx="13131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1000</a:t>
            </a: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4529536" y="1844824"/>
            <a:ext cx="9492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2.4</a:t>
            </a:r>
          </a:p>
        </p:txBody>
      </p:sp>
      <p:sp>
        <p:nvSpPr>
          <p:cNvPr id="16394" name="Text Box 11"/>
          <p:cNvSpPr txBox="1">
            <a:spLocks noChangeArrowheads="1"/>
          </p:cNvSpPr>
          <p:nvPr/>
        </p:nvSpPr>
        <p:spPr bwMode="auto">
          <a:xfrm>
            <a:off x="1253924" y="5518973"/>
            <a:ext cx="5723042" cy="646331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Comic Sans MS" panose="030F0702030302020204" pitchFamily="66" charset="0"/>
              </a:rPr>
              <a:t>所以</a:t>
            </a:r>
            <a:r>
              <a:rPr lang="zh-CN" altLang="en-US" sz="3600" dirty="0">
                <a:solidFill>
                  <a:srgbClr val="FF0000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2400</a:t>
            </a:r>
            <a:r>
              <a:rPr lang="zh-CN" alt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÷</a:t>
            </a:r>
            <a:r>
              <a:rPr lang="zh-CN" alt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1000＝2.4</a:t>
            </a:r>
            <a:r>
              <a:rPr lang="zh-CN" altLang="en-US" sz="3600" dirty="0">
                <a:latin typeface="Comic Sans MS" panose="030F0702030302020204" pitchFamily="66" charset="0"/>
              </a:rPr>
              <a:t>。</a:t>
            </a:r>
          </a:p>
        </p:txBody>
      </p:sp>
      <p:sp>
        <p:nvSpPr>
          <p:cNvPr id="16395" name="Rectangle 2"/>
          <p:cNvSpPr>
            <a:spLocks noChangeArrowheads="1"/>
          </p:cNvSpPr>
          <p:nvPr/>
        </p:nvSpPr>
        <p:spPr bwMode="auto">
          <a:xfrm>
            <a:off x="1271588" y="922338"/>
            <a:ext cx="7351712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>
            <a:lvl1pPr algn="ctr" eaLnBrk="0" hangingPunct="0"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Tx/>
              <a:buNone/>
            </a:pPr>
            <a:r>
              <a:rPr lang="zh-CN" altLang="en-US" sz="3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2400cm</a:t>
            </a:r>
            <a:r>
              <a:rPr lang="en-US" altLang="zh-CN" sz="3600" b="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b="0" dirty="0"/>
              <a:t>是多少立方分米？</a:t>
            </a: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72231" y="752898"/>
            <a:ext cx="1223963" cy="7175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 autoUpdateAnimBg="0"/>
      <p:bldP spid="16387" grpId="0" animBg="1"/>
      <p:bldP spid="16388" grpId="0" autoUpdateAnimBg="0"/>
      <p:bldP spid="16389" grpId="0" autoUpdateAnimBg="0"/>
      <p:bldP spid="16390" grpId="0" bldLvl="0" animBg="1" autoUpdateAnimBg="0"/>
      <p:bldP spid="16391" grpId="0" bldLvl="0" animBg="1" autoUpdateAnimBg="0"/>
      <p:bldP spid="16392" grpId="0" autoUpdateAnimBg="0"/>
      <p:bldP spid="16393" grpId="0" autoUpdateAnimBg="0"/>
      <p:bldP spid="16394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5496" y="1648549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4.8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立方米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=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  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立方分米</a:t>
            </a: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35496" y="2700978"/>
            <a:ext cx="88463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2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0.6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立方分米</a:t>
            </a:r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=</a:t>
            </a:r>
            <a:r>
              <a:rPr lang="en-US" altLang="zh-CN" sz="40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   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立方厘米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3929058" y="1571612"/>
            <a:ext cx="144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4800</a:t>
            </a:r>
            <a:endParaRPr lang="zh-CN" altLang="en-US" sz="48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0" y="3810360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1200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立方分米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=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  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立方米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02849"/>
            <a:ext cx="88463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690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立方厘米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=</a:t>
            </a:r>
            <a:r>
              <a:rPr lang="en-US" altLang="zh-CN" sz="40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  </a:t>
            </a:r>
            <a:r>
              <a:rPr lang="zh-CN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en-US" altLang="zh-CN" sz="40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r>
              <a:rPr lang="zh-CN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立方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分米</a:t>
            </a:r>
          </a:p>
        </p:txBody>
      </p:sp>
      <p:sp>
        <p:nvSpPr>
          <p:cNvPr id="11" name="矩形 10"/>
          <p:cNvSpPr/>
          <p:nvPr/>
        </p:nvSpPr>
        <p:spPr>
          <a:xfrm>
            <a:off x="4500562" y="2643182"/>
            <a:ext cx="144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600</a:t>
            </a:r>
            <a:endParaRPr lang="zh-CN" altLang="en-US" sz="48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91321" y="3794387"/>
            <a:ext cx="144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1.2</a:t>
            </a:r>
            <a:endParaRPr lang="zh-CN" altLang="en-US" sz="48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60050" y="4902259"/>
            <a:ext cx="144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0.69</a:t>
            </a:r>
            <a:endParaRPr lang="zh-CN" altLang="en-US" sz="48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755501" y="4633972"/>
            <a:ext cx="596315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4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60000cm³=60dm³=0.06m³</a:t>
            </a:r>
            <a:endParaRPr lang="zh-CN" altLang="en-US" sz="4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79512" y="5313402"/>
            <a:ext cx="857664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/>
              <a:t>答：这个牛奶包装箱的体积是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0.06 </a:t>
            </a:r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m³</a:t>
            </a:r>
            <a:r>
              <a:rPr lang="zh-CN" altLang="en-US" sz="4000" dirty="0"/>
              <a:t>。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189060" y="1143954"/>
            <a:ext cx="460707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这个牛奶包装箱的体积是多少？</a:t>
            </a:r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0" y="976455"/>
            <a:ext cx="1223962" cy="7175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例4</a:t>
            </a:r>
          </a:p>
        </p:txBody>
      </p:sp>
      <p:grpSp>
        <p:nvGrpSpPr>
          <p:cNvPr id="11" name="Group 23"/>
          <p:cNvGrpSpPr/>
          <p:nvPr/>
        </p:nvGrpSpPr>
        <p:grpSpPr bwMode="auto">
          <a:xfrm>
            <a:off x="5653878" y="842034"/>
            <a:ext cx="3131454" cy="2930239"/>
            <a:chOff x="3833" y="1296"/>
            <a:chExt cx="1494" cy="1398"/>
          </a:xfrm>
        </p:grpSpPr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4064" y="2414"/>
              <a:ext cx="554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solidFill>
                    <a:schemeClr val="tx1"/>
                  </a:solidFill>
                </a:rPr>
                <a:t>50</a:t>
              </a:r>
              <a:r>
                <a:rPr lang="en-US" altLang="zh-CN" sz="3200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cm</a:t>
              </a: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 rot="18112740">
              <a:off x="4821" y="2166"/>
              <a:ext cx="554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tx1"/>
                  </a:solidFill>
                </a:rPr>
                <a:t>30</a:t>
              </a:r>
              <a:r>
                <a:rPr lang="en-US" altLang="zh-CN" sz="3200">
                  <a:solidFill>
                    <a:schemeClr val="tx1"/>
                  </a:solidFill>
                  <a:latin typeface="Times New Roman" panose="02020603050405020304" pitchFamily="18" charset="0"/>
                </a:rPr>
                <a:t>cm</a:t>
              </a: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 rot="16200000">
              <a:off x="4910" y="1661"/>
              <a:ext cx="554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tx1"/>
                  </a:solidFill>
                </a:rPr>
                <a:t>40</a:t>
              </a:r>
              <a:r>
                <a:rPr lang="en-US" altLang="zh-CN" sz="3200">
                  <a:solidFill>
                    <a:schemeClr val="tx1"/>
                  </a:solidFill>
                  <a:latin typeface="Times New Roman" panose="02020603050405020304" pitchFamily="18" charset="0"/>
                </a:rPr>
                <a:t>cm</a:t>
              </a:r>
            </a:p>
          </p:txBody>
        </p:sp>
        <p:pic>
          <p:nvPicPr>
            <p:cNvPr id="15" name="Picture 22" descr="29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1296"/>
              <a:ext cx="1285" cy="11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825451" y="2670063"/>
            <a:ext cx="1673856" cy="5357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4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V=</a:t>
            </a:r>
            <a:r>
              <a:rPr lang="en-US" altLang="zh-CN" sz="4000" i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abh</a:t>
            </a:r>
            <a:endParaRPr lang="en-US" altLang="zh-CN" sz="40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7291" y="3279167"/>
            <a:ext cx="30203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=50×30×40</a:t>
            </a:r>
          </a:p>
        </p:txBody>
      </p:sp>
      <p:sp>
        <p:nvSpPr>
          <p:cNvPr id="4" name="矩形 3"/>
          <p:cNvSpPr/>
          <p:nvPr/>
        </p:nvSpPr>
        <p:spPr>
          <a:xfrm>
            <a:off x="783297" y="3913892"/>
            <a:ext cx="3039615" cy="5357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=60000(cm³)</a:t>
            </a:r>
          </a:p>
        </p:txBody>
      </p:sp>
      <p:pic>
        <p:nvPicPr>
          <p:cNvPr id="16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7416" grpId="0" autoUpdateAnimBg="0"/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9512" y="821680"/>
            <a:ext cx="6070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35</a:t>
            </a:r>
            <a:r>
              <a:rPr lang="zh-CN" altLang="zh-CN" sz="3200" dirty="0"/>
              <a:t>页“做一做”第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982158" y="1998969"/>
            <a:ext cx="19367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3.5 dm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3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0539" y="2011163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8771" y="1988840"/>
            <a:ext cx="98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cm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3</a:t>
            </a:r>
            <a:endParaRPr lang="zh-CN" altLang="en-US" sz="40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3230083" y="2719049"/>
            <a:ext cx="158417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438611" y="1998969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3500</a:t>
            </a:r>
            <a:endParaRPr lang="zh-CN" altLang="en-US" sz="4000" dirty="0"/>
          </a:p>
        </p:txBody>
      </p:sp>
      <p:sp>
        <p:nvSpPr>
          <p:cNvPr id="15" name="矩形 14"/>
          <p:cNvSpPr/>
          <p:nvPr/>
        </p:nvSpPr>
        <p:spPr>
          <a:xfrm>
            <a:off x="971600" y="3439129"/>
            <a:ext cx="20601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700 dm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3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79981" y="3451323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8213" y="3429000"/>
            <a:ext cx="774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3</a:t>
            </a:r>
            <a:endParaRPr lang="zh-CN" altLang="en-US" sz="4000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3219525" y="4159209"/>
            <a:ext cx="158417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659697" y="3439129"/>
            <a:ext cx="840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0.7</a:t>
            </a:r>
            <a:endParaRPr lang="zh-CN" altLang="en-US" sz="4000" dirty="0"/>
          </a:p>
        </p:txBody>
      </p:sp>
      <p:sp>
        <p:nvSpPr>
          <p:cNvPr id="20" name="矩形 19"/>
          <p:cNvSpPr/>
          <p:nvPr/>
        </p:nvSpPr>
        <p:spPr>
          <a:xfrm>
            <a:off x="971600" y="4951297"/>
            <a:ext cx="19207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0.25 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3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79981" y="4963491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22787" y="4941168"/>
            <a:ext cx="98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cm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3</a:t>
            </a:r>
            <a:endParaRPr lang="zh-CN" altLang="en-US" sz="4000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3219525" y="5671377"/>
            <a:ext cx="172710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3203848" y="4951297"/>
            <a:ext cx="17427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250000</a:t>
            </a:r>
            <a:endParaRPr lang="zh-CN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397531" y="2060524"/>
            <a:ext cx="50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1.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0986" y="760125"/>
            <a:ext cx="6070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35</a:t>
            </a:r>
            <a:r>
              <a:rPr lang="zh-CN" altLang="zh-CN" sz="3200" dirty="0"/>
              <a:t>页“做一做”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/>
              <a:t>题。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0" y="1295541"/>
            <a:ext cx="4798947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砌一道长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15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、厚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24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、高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的砖墙。如果每立方米用砖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525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块，一共要用砖多少块？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664" y="3357644"/>
            <a:ext cx="12471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24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526130" y="3964702"/>
            <a:ext cx="3024187" cy="833178"/>
          </a:xfrm>
          <a:prstGeom prst="rect">
            <a:avLst/>
          </a:prstGeom>
          <a:noFill/>
          <a:ln w="19050" algn="ctr">
            <a:noFill/>
            <a:miter lim="800000"/>
            <a:tailEnd type="none" w="lg" len="lg"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</a:rPr>
              <a:t>15×0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</a:rPr>
              <a:t>24×3 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701024" y="4869812"/>
            <a:ext cx="2519016" cy="586957"/>
          </a:xfrm>
          <a:prstGeom prst="rect">
            <a:avLst/>
          </a:prstGeom>
          <a:noFill/>
          <a:ln w="12700" algn="ctr">
            <a:noFill/>
            <a:miter lim="800000"/>
            <a:tailEnd type="none" w="lg" len="lg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</a:rPr>
              <a:t>8×525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27652" y="5685959"/>
            <a:ext cx="5184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答：一共要用砖</a:t>
            </a:r>
            <a:r>
              <a:rPr lang="en-US" altLang="zh-CN" sz="3200" dirty="0">
                <a:solidFill>
                  <a:srgbClr val="FF0000"/>
                </a:solidFill>
                <a:ea typeface="宋体" panose="02010600030101010101" pitchFamily="2" charset="-122"/>
              </a:rPr>
              <a:t>5670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块。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0431" y="1412192"/>
            <a:ext cx="3805238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627784" y="3356992"/>
            <a:ext cx="1723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24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9157" y="3922442"/>
            <a:ext cx="22894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3200" baseline="300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3895494" y="4849183"/>
            <a:ext cx="2332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5670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块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3732" y="821680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36</a:t>
            </a:r>
            <a:r>
              <a:rPr lang="zh-CN" altLang="zh-CN" sz="3200" dirty="0"/>
              <a:t>页练习八第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539552" y="1743845"/>
            <a:ext cx="19207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1.02 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3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16232" y="1732298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65728" y="1732296"/>
            <a:ext cx="10502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dm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3</a:t>
            </a:r>
            <a:endParaRPr lang="zh-CN" altLang="en-US" sz="40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2527515" y="2317071"/>
            <a:ext cx="102001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411760" y="1732297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1020</a:t>
            </a:r>
            <a:endParaRPr lang="zh-CN" altLang="en-US" sz="4000" dirty="0"/>
          </a:p>
        </p:txBody>
      </p:sp>
      <p:sp>
        <p:nvSpPr>
          <p:cNvPr id="12" name="矩形 11"/>
          <p:cNvSpPr/>
          <p:nvPr/>
        </p:nvSpPr>
        <p:spPr>
          <a:xfrm>
            <a:off x="4873881" y="1735134"/>
            <a:ext cx="20601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960 dm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3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10207" y="1723587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17909" y="1723585"/>
            <a:ext cx="774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3</a:t>
            </a:r>
            <a:endParaRPr lang="zh-CN" altLang="en-US" sz="4000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7097894" y="2308360"/>
            <a:ext cx="102001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117071" y="1723586"/>
            <a:ext cx="109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0.96</a:t>
            </a:r>
            <a:endParaRPr lang="zh-CN" altLang="en-US" sz="4000" dirty="0"/>
          </a:p>
        </p:txBody>
      </p:sp>
      <p:sp>
        <p:nvSpPr>
          <p:cNvPr id="18" name="矩形 17"/>
          <p:cNvSpPr/>
          <p:nvPr/>
        </p:nvSpPr>
        <p:spPr>
          <a:xfrm>
            <a:off x="179512" y="3123546"/>
            <a:ext cx="22589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6270 cm</a:t>
            </a:r>
            <a:r>
              <a:rPr lang="en-US" altLang="zh-CN" sz="40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2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23728" y="311199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50821" y="3111997"/>
            <a:ext cx="10502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dm</a:t>
            </a:r>
            <a:r>
              <a:rPr lang="en-US" altLang="zh-CN" sz="4000" baseline="30000" dirty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2</a:t>
            </a:r>
            <a:endParaRPr lang="zh-CN" altLang="en-US" sz="40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2530806" y="3696772"/>
            <a:ext cx="102001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573039" y="3111998"/>
            <a:ext cx="109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62.7</a:t>
            </a:r>
            <a:endParaRPr lang="zh-CN" altLang="en-US" sz="4000" dirty="0"/>
          </a:p>
        </p:txBody>
      </p:sp>
      <p:sp>
        <p:nvSpPr>
          <p:cNvPr id="23" name="矩形 22"/>
          <p:cNvSpPr/>
          <p:nvPr/>
        </p:nvSpPr>
        <p:spPr>
          <a:xfrm>
            <a:off x="4863323" y="3114835"/>
            <a:ext cx="2518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36000 cm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3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92280" y="3103288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72400" y="3103286"/>
            <a:ext cx="10502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dm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3</a:t>
            </a:r>
            <a:endParaRPr lang="zh-CN" altLang="en-US" sz="40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7479967" y="3688061"/>
            <a:ext cx="73708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7468361" y="3103287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36</a:t>
            </a:r>
            <a:endParaRPr lang="zh-CN" altLang="en-US" sz="4000" dirty="0"/>
          </a:p>
        </p:txBody>
      </p:sp>
      <p:sp>
        <p:nvSpPr>
          <p:cNvPr id="28" name="矩形 27"/>
          <p:cNvSpPr/>
          <p:nvPr/>
        </p:nvSpPr>
        <p:spPr>
          <a:xfrm>
            <a:off x="179512" y="4572417"/>
            <a:ext cx="19207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8.63 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2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35696" y="456087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43398" y="4560868"/>
            <a:ext cx="10502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dm</a:t>
            </a:r>
            <a:r>
              <a:rPr lang="en-US" altLang="zh-CN" sz="4000" baseline="30000" dirty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2</a:t>
            </a:r>
            <a:endParaRPr lang="zh-CN" altLang="en-US" sz="400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2223383" y="5145643"/>
            <a:ext cx="102001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334210" y="4560869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863</a:t>
            </a:r>
            <a:endParaRPr lang="zh-CN" altLang="en-US" sz="4000" dirty="0"/>
          </a:p>
        </p:txBody>
      </p:sp>
      <p:sp>
        <p:nvSpPr>
          <p:cNvPr id="33" name="矩形 32"/>
          <p:cNvSpPr/>
          <p:nvPr/>
        </p:nvSpPr>
        <p:spPr>
          <a:xfrm>
            <a:off x="4863323" y="4563706"/>
            <a:ext cx="18004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23 dm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3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华文楷体" panose="02010600040101010101" pitchFamily="2" charset="-122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81033" y="455215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047123" y="4552157"/>
            <a:ext cx="98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cm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3</a:t>
            </a:r>
            <a:endParaRPr lang="zh-CN" altLang="en-US" sz="4000" dirty="0"/>
          </a:p>
        </p:txBody>
      </p:sp>
      <p:cxnSp>
        <p:nvCxnSpPr>
          <p:cNvPr id="36" name="直接连接符 35"/>
          <p:cNvCxnSpPr/>
          <p:nvPr/>
        </p:nvCxnSpPr>
        <p:spPr>
          <a:xfrm>
            <a:off x="6768720" y="5136932"/>
            <a:ext cx="1349189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6732240" y="4552158"/>
            <a:ext cx="14830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23000</a:t>
            </a:r>
            <a:endParaRPr lang="zh-CN" altLang="en-US" sz="4000" dirty="0"/>
          </a:p>
        </p:txBody>
      </p:sp>
      <p:sp>
        <p:nvSpPr>
          <p:cNvPr id="38" name="矩形 37"/>
          <p:cNvSpPr/>
          <p:nvPr/>
        </p:nvSpPr>
        <p:spPr>
          <a:xfrm>
            <a:off x="107504" y="1700808"/>
            <a:ext cx="5806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1.</a:t>
            </a:r>
            <a:endParaRPr lang="zh-CN" altLang="en-US" sz="4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2" grpId="0"/>
      <p:bldP spid="27" grpId="0"/>
      <p:bldP spid="32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42910" y="500042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36</a:t>
            </a:r>
            <a:r>
              <a:rPr lang="zh-CN" altLang="zh-CN" sz="3200" dirty="0"/>
              <a:t>页练习八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395352" y="1283345"/>
            <a:ext cx="842512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一个长方体包装盒，从里面量长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28cm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，宽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20cm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，体积为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11.76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，爸爸想用它包装一件长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25cm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，宽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16cm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，高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18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的玻璃器皿，是否可以装得下？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5803" y="3861124"/>
            <a:ext cx="19062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11.76 dm</a:t>
            </a:r>
            <a:r>
              <a:rPr lang="en-US" altLang="zh-CN" sz="3200" baseline="30000" dirty="0"/>
              <a:t>3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430474" y="3861393"/>
            <a:ext cx="2162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=11760 cm</a:t>
            </a:r>
            <a:r>
              <a:rPr lang="en-US" altLang="zh-CN" sz="3200" baseline="30000" dirty="0"/>
              <a:t>3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505803" y="4725489"/>
            <a:ext cx="3140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11760÷(28×20)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4552669" y="4716433"/>
            <a:ext cx="1561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=21(cm)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1524685" y="5619202"/>
            <a:ext cx="5036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因为</a:t>
            </a:r>
            <a:r>
              <a:rPr lang="en-US" altLang="zh-CN" sz="3200" dirty="0"/>
              <a:t>21&gt;18,</a:t>
            </a:r>
            <a:r>
              <a:rPr lang="zh-CN" altLang="zh-CN" sz="3200" dirty="0"/>
              <a:t>所以可以装下。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3636486" y="3053060"/>
            <a:ext cx="3394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想一想，为什么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？</a:t>
            </a:r>
            <a:endParaRPr lang="zh-CN" altLang="en-US" sz="3200" dirty="0"/>
          </a:p>
        </p:txBody>
      </p:sp>
      <p:sp>
        <p:nvSpPr>
          <p:cNvPr id="9" name="圆角矩形 8"/>
          <p:cNvSpPr/>
          <p:nvPr/>
        </p:nvSpPr>
        <p:spPr>
          <a:xfrm flipH="1">
            <a:off x="3636484" y="3008078"/>
            <a:ext cx="3394011" cy="629757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28662" y="500042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36</a:t>
            </a:r>
            <a:r>
              <a:rPr lang="zh-CN" altLang="zh-CN" sz="3200" dirty="0"/>
              <a:t>页练习八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3</a:t>
            </a:r>
            <a:r>
              <a:rPr lang="zh-CN" altLang="zh-CN" sz="3200" dirty="0"/>
              <a:t>题。</a:t>
            </a: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714348" y="1071546"/>
            <a:ext cx="800105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花园小区为居民新安装了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个休息的凳子，凳面的长、宽、高分别是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45cm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4.5c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，凳腿的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长、宽、高分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别是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45cm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35c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，做这些凳子至少用了混凝土多少方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？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282" y="107154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</a:rPr>
              <a:t>3.</a:t>
            </a:r>
            <a:endParaRPr lang="zh-CN" alt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18" y="3143248"/>
            <a:ext cx="4934373" cy="284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920" y="760125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36</a:t>
            </a:r>
            <a:r>
              <a:rPr lang="zh-CN" altLang="zh-CN" sz="3200" dirty="0"/>
              <a:t>页练习八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3</a:t>
            </a:r>
            <a:r>
              <a:rPr lang="zh-CN" altLang="zh-CN" sz="3200" dirty="0"/>
              <a:t>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1226070" y="1806513"/>
            <a:ext cx="7917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/>
              <a:t>(100×45×4.5+45×5×35×2)×50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883756" y="2708920"/>
            <a:ext cx="34980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= 1800000(cm</a:t>
            </a:r>
            <a:r>
              <a:rPr lang="en-US" altLang="zh-CN" sz="4000" baseline="30000" dirty="0" smtClean="0"/>
              <a:t>3</a:t>
            </a:r>
            <a:r>
              <a:rPr lang="en-US" altLang="zh-CN" sz="4000" dirty="0"/>
              <a:t>)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942812" y="3675314"/>
            <a:ext cx="29995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1800000 cm</a:t>
            </a:r>
            <a:r>
              <a:rPr lang="en-US" altLang="zh-CN" sz="4000" baseline="30000" dirty="0"/>
              <a:t>3 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3700138" y="3708321"/>
            <a:ext cx="18004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=1.8 m</a:t>
            </a:r>
            <a:r>
              <a:rPr lang="en-US" altLang="zh-CN" sz="4000" baseline="30000" dirty="0"/>
              <a:t>3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5554552" y="3708321"/>
            <a:ext cx="16097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=1.8</a:t>
            </a:r>
            <a:r>
              <a:rPr lang="zh-CN" altLang="zh-CN" sz="4000" dirty="0"/>
              <a:t>方</a:t>
            </a:r>
            <a:endParaRPr lang="zh-CN" altLang="en-US" sz="4000" dirty="0"/>
          </a:p>
        </p:txBody>
      </p:sp>
      <p:sp>
        <p:nvSpPr>
          <p:cNvPr id="9" name="矩形 8"/>
          <p:cNvSpPr/>
          <p:nvPr/>
        </p:nvSpPr>
        <p:spPr>
          <a:xfrm>
            <a:off x="179512" y="4881354"/>
            <a:ext cx="86127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+mn-ea"/>
              </a:rPr>
              <a:t>答：做</a:t>
            </a:r>
            <a:r>
              <a:rPr lang="zh-CN" altLang="en-US" sz="4000" dirty="0">
                <a:solidFill>
                  <a:srgbClr val="C00000"/>
                </a:solidFill>
                <a:latin typeface="+mn-ea"/>
              </a:rPr>
              <a:t>这些凳子至少用了</a:t>
            </a:r>
            <a:r>
              <a:rPr lang="zh-CN" altLang="en-US" sz="4000" dirty="0" smtClean="0">
                <a:solidFill>
                  <a:srgbClr val="C00000"/>
                </a:solidFill>
                <a:latin typeface="+mn-ea"/>
              </a:rPr>
              <a:t>混凝土</a:t>
            </a:r>
            <a:r>
              <a:rPr lang="en-US" altLang="zh-CN" sz="4000" dirty="0" smtClean="0">
                <a:solidFill>
                  <a:srgbClr val="C00000"/>
                </a:solidFill>
                <a:latin typeface="+mn-ea"/>
              </a:rPr>
              <a:t>1.8</a:t>
            </a:r>
            <a:r>
              <a:rPr lang="zh-CN" altLang="en-US" sz="4000" dirty="0" smtClean="0">
                <a:solidFill>
                  <a:srgbClr val="C00000"/>
                </a:solidFill>
                <a:latin typeface="+mn-ea"/>
              </a:rPr>
              <a:t>方</a:t>
            </a:r>
            <a:r>
              <a:rPr lang="zh-CN" altLang="en-US" sz="4000" dirty="0">
                <a:solidFill>
                  <a:srgbClr val="C00000"/>
                </a:solidFill>
                <a:latin typeface="+mn-ea"/>
              </a:rPr>
              <a:t>。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587" y="83671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填一填。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23528" y="1427292"/>
            <a:ext cx="8820472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常用的体积单位有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)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3523655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长方体的体积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)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23528" y="4667072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正方体的体积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220072" y="1651447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立方米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568" y="25471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立方分米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00333" y="25471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立方厘米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34401" y="3546302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en-US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宽</a:t>
            </a:r>
            <a:r>
              <a:rPr lang="en-US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38674" y="4675783"/>
            <a:ext cx="14895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棱长</a:t>
            </a:r>
            <a:r>
              <a:rPr lang="en-US" altLang="zh-CN" sz="4400" baseline="30000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8925" y="1329875"/>
            <a:ext cx="8822570" cy="101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dirty="0">
                <a:solidFill>
                  <a:srgbClr val="000000"/>
                </a:solidFill>
              </a:rPr>
              <a:t>相邻两个体积单位间的进率是</a:t>
            </a:r>
            <a:r>
              <a:rPr lang="en-US" altLang="zh-CN" sz="4000" dirty="0">
                <a:solidFill>
                  <a:srgbClr val="000000"/>
                </a:solidFill>
              </a:rPr>
              <a:t>1000</a:t>
            </a:r>
            <a:r>
              <a:rPr lang="zh-CN" altLang="en-US" sz="4000" dirty="0" smtClean="0">
                <a:solidFill>
                  <a:srgbClr val="000000"/>
                </a:solidFill>
              </a:rPr>
              <a:t>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6967" y="2564904"/>
            <a:ext cx="8822570" cy="28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dirty="0">
                <a:solidFill>
                  <a:srgbClr val="000000"/>
                </a:solidFill>
              </a:rPr>
              <a:t>把高一级的体积单位转化成低一级体积单位要乘进率</a:t>
            </a:r>
            <a:r>
              <a:rPr lang="en-US" altLang="zh-CN" sz="4000" dirty="0">
                <a:solidFill>
                  <a:srgbClr val="000000"/>
                </a:solidFill>
              </a:rPr>
              <a:t>;</a:t>
            </a:r>
            <a:r>
              <a:rPr lang="zh-CN" altLang="en-US" sz="4000" dirty="0">
                <a:solidFill>
                  <a:srgbClr val="000000"/>
                </a:solidFill>
              </a:rPr>
              <a:t>把低一级的体积单位转化成高一级体积单位要除以进率。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页练习八第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4931948" y="1772816"/>
            <a:ext cx="4176556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“六一”儿童节前，全市的小学生代表用棱长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的正方体塑料拼插积木在广场中央搭起了一面长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、高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2.7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，厚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的奥运心愿墙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。这面墙一共用了多少块积木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？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504" y="163844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</a:rPr>
              <a:t>4.</a:t>
            </a:r>
            <a:endParaRPr lang="zh-CN" alt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237" y="2249678"/>
            <a:ext cx="4314795" cy="250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14348" y="428604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页练习八第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7033" y="3636314"/>
            <a:ext cx="1002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6 m 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2267744" y="3636313"/>
            <a:ext cx="17892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=600 cm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1086706" y="4140369"/>
            <a:ext cx="12554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2</a:t>
            </a:r>
            <a:r>
              <a:rPr lang="en-US" altLang="zh-CN" sz="3600" i="1" dirty="0"/>
              <a:t>.</a:t>
            </a:r>
            <a:r>
              <a:rPr lang="en-US" altLang="zh-CN" sz="3600" dirty="0"/>
              <a:t>7 m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2271848" y="4140370"/>
            <a:ext cx="17892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=270 cm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003357" y="4644427"/>
            <a:ext cx="54184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(600×270×6)÷(3×3×3)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6268552" y="4644425"/>
            <a:ext cx="2335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=36000(</a:t>
            </a:r>
            <a:r>
              <a:rPr lang="zh-CN" altLang="zh-CN" sz="3600" dirty="0"/>
              <a:t>块</a:t>
            </a:r>
            <a:r>
              <a:rPr lang="en-US" altLang="zh-CN" sz="3600" dirty="0"/>
              <a:t>)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960065" y="5436513"/>
            <a:ext cx="6574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答：这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面墙一共用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了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36000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块积木。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107504" y="1539738"/>
            <a:ext cx="90010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“六一”儿童节前，全市的小学生代表用棱长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的正方体塑料拼插积木在广场中央搭起了一面长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、高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2.7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，厚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的奥运心愿墙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。这面墙一共用了多少块积木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？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14348" y="428604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页练习八第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107504" y="1484784"/>
            <a:ext cx="88204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一个长方体的无盖水族箱，长是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、宽是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60c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，高是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1.5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。这个水族箱占地面积有多大？需要用多少平方米的玻璃？它的体积是多少？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882" y="3051037"/>
            <a:ext cx="8065715" cy="337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14348" y="428604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页练习八第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0344" y="3148461"/>
            <a:ext cx="1430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60 cm 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1932472" y="3148461"/>
            <a:ext cx="1484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=0</a:t>
            </a:r>
            <a:r>
              <a:rPr lang="en-US" altLang="zh-CN" sz="3600" i="1" dirty="0"/>
              <a:t>.</a:t>
            </a:r>
            <a:r>
              <a:rPr lang="en-US" altLang="zh-CN" sz="3600" dirty="0"/>
              <a:t>6 m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4507679" y="3143869"/>
            <a:ext cx="14734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6×0</a:t>
            </a:r>
            <a:r>
              <a:rPr lang="en-US" altLang="zh-CN" sz="3600" i="1" dirty="0"/>
              <a:t>.</a:t>
            </a:r>
            <a:r>
              <a:rPr lang="en-US" altLang="zh-CN" sz="3600" dirty="0"/>
              <a:t>6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843806" y="3135158"/>
            <a:ext cx="18245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=3</a:t>
            </a:r>
            <a:r>
              <a:rPr lang="en-US" altLang="zh-CN" sz="3600" i="1" dirty="0"/>
              <a:t>.</a:t>
            </a:r>
            <a:r>
              <a:rPr lang="en-US" altLang="zh-CN" sz="3600" dirty="0"/>
              <a:t>6(m</a:t>
            </a:r>
            <a:r>
              <a:rPr lang="en-US" altLang="zh-CN" sz="3600" baseline="30000" dirty="0"/>
              <a:t>2</a:t>
            </a:r>
            <a:r>
              <a:rPr lang="en-US" altLang="zh-CN" sz="3600" dirty="0"/>
              <a:t>)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780344" y="3791941"/>
            <a:ext cx="6261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6×0</a:t>
            </a:r>
            <a:r>
              <a:rPr lang="en-US" altLang="zh-CN" sz="3600" i="1" dirty="0"/>
              <a:t>.</a:t>
            </a:r>
            <a:r>
              <a:rPr lang="en-US" altLang="zh-CN" sz="3600" dirty="0"/>
              <a:t>6+6×1</a:t>
            </a:r>
            <a:r>
              <a:rPr lang="en-US" altLang="zh-CN" sz="3600" i="1" dirty="0"/>
              <a:t>.</a:t>
            </a:r>
            <a:r>
              <a:rPr lang="en-US" altLang="zh-CN" sz="3600" dirty="0"/>
              <a:t>5×2+0</a:t>
            </a:r>
            <a:r>
              <a:rPr lang="en-US" altLang="zh-CN" sz="3600" i="1" dirty="0"/>
              <a:t>.</a:t>
            </a:r>
            <a:r>
              <a:rPr lang="en-US" altLang="zh-CN" sz="3600" dirty="0"/>
              <a:t>6×1</a:t>
            </a:r>
            <a:r>
              <a:rPr lang="en-US" altLang="zh-CN" sz="3600" i="1" dirty="0"/>
              <a:t>.</a:t>
            </a:r>
            <a:r>
              <a:rPr lang="en-US" altLang="zh-CN" sz="3600" dirty="0"/>
              <a:t>5×2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6905911" y="3791941"/>
            <a:ext cx="20585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=23</a:t>
            </a:r>
            <a:r>
              <a:rPr lang="en-US" altLang="zh-CN" sz="3600" i="1" dirty="0"/>
              <a:t>.</a:t>
            </a:r>
            <a:r>
              <a:rPr lang="en-US" altLang="zh-CN" sz="3600" dirty="0"/>
              <a:t>4(m</a:t>
            </a:r>
            <a:r>
              <a:rPr lang="en-US" altLang="zh-CN" sz="3600" baseline="30000" dirty="0"/>
              <a:t>2</a:t>
            </a:r>
            <a:r>
              <a:rPr lang="en-US" altLang="zh-CN" sz="3600" dirty="0"/>
              <a:t>)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780344" y="4440014"/>
            <a:ext cx="25282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6×0</a:t>
            </a:r>
            <a:r>
              <a:rPr lang="en-US" altLang="zh-CN" sz="3600" i="1" dirty="0"/>
              <a:t>.</a:t>
            </a:r>
            <a:r>
              <a:rPr lang="en-US" altLang="zh-CN" sz="3600" dirty="0"/>
              <a:t>6×1</a:t>
            </a:r>
            <a:r>
              <a:rPr lang="en-US" altLang="zh-CN" sz="3600" i="1" dirty="0"/>
              <a:t>.</a:t>
            </a:r>
            <a:r>
              <a:rPr lang="en-US" altLang="zh-CN" sz="3600" dirty="0"/>
              <a:t>5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3179510" y="4440013"/>
            <a:ext cx="18245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=5</a:t>
            </a:r>
            <a:r>
              <a:rPr lang="en-US" altLang="zh-CN" sz="3600" i="1" dirty="0"/>
              <a:t>.</a:t>
            </a:r>
            <a:r>
              <a:rPr lang="en-US" altLang="zh-CN" sz="3600" dirty="0"/>
              <a:t>4(m</a:t>
            </a:r>
            <a:r>
              <a:rPr lang="en-US" altLang="zh-CN" sz="3600" baseline="30000" dirty="0"/>
              <a:t>3</a:t>
            </a:r>
            <a:r>
              <a:rPr lang="en-US" altLang="zh-CN" sz="3600" dirty="0"/>
              <a:t>)</a:t>
            </a:r>
            <a:endParaRPr lang="zh-CN" altLang="zh-CN" sz="3600" dirty="0"/>
          </a:p>
        </p:txBody>
      </p:sp>
      <p:sp>
        <p:nvSpPr>
          <p:cNvPr id="12" name="矩形 11"/>
          <p:cNvSpPr/>
          <p:nvPr/>
        </p:nvSpPr>
        <p:spPr>
          <a:xfrm>
            <a:off x="780344" y="5160094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答：需要用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23.4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平方米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玻璃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。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它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的体积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5.4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立方米。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107504" y="1484784"/>
            <a:ext cx="88204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一个长方体的无盖水族箱，长是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、宽是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60c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，高是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1.5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。这个水族箱占地面积有多大？需要用多少平方米的玻璃？它的体积是多少？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74612" y="692150"/>
            <a:ext cx="751998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rgbClr val="FF66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（基础题）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在○里填上“＞”“＜”或“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1189039" y="1988840"/>
            <a:ext cx="568721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0.5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</a:t>
            </a:r>
            <a:r>
              <a:rPr lang="en-US" altLang="zh-CN" sz="40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3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○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500d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</a:t>
            </a:r>
            <a:r>
              <a:rPr lang="en-US" altLang="zh-CN" sz="40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3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46" name="Text Box 6"/>
          <p:cNvSpPr txBox="1">
            <a:spLocks noChangeArrowheads="1"/>
          </p:cNvSpPr>
          <p:nvPr/>
        </p:nvSpPr>
        <p:spPr bwMode="auto">
          <a:xfrm>
            <a:off x="1173164" y="2937138"/>
            <a:ext cx="568721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25d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</a:t>
            </a:r>
            <a:r>
              <a:rPr lang="en-US" altLang="zh-CN" sz="40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3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○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40c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</a:t>
            </a:r>
            <a:r>
              <a:rPr lang="en-US" altLang="zh-CN" sz="40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3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47" name="Text Box 8"/>
          <p:cNvSpPr txBox="1">
            <a:spLocks noChangeArrowheads="1"/>
          </p:cNvSpPr>
          <p:nvPr/>
        </p:nvSpPr>
        <p:spPr bwMode="auto">
          <a:xfrm>
            <a:off x="1189038" y="3861048"/>
            <a:ext cx="568721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15d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</a:t>
            </a:r>
            <a:r>
              <a:rPr lang="en-US" altLang="zh-CN" sz="40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3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○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1500c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</a:t>
            </a:r>
            <a:r>
              <a:rPr lang="en-US" altLang="zh-CN" sz="40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3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1187624" y="4809346"/>
            <a:ext cx="568721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0.32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</a:t>
            </a:r>
            <a:r>
              <a:rPr lang="en-US" altLang="zh-CN" sz="40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3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○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3200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d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</a:t>
            </a:r>
            <a:r>
              <a:rPr lang="en-US" altLang="zh-CN" sz="4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3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2699792" y="1988840"/>
            <a:ext cx="7421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latin typeface="+mj-lt"/>
              </a:rPr>
              <a:t>=</a:t>
            </a: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2749725" y="2996952"/>
            <a:ext cx="7421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j-lt"/>
              </a:rPr>
              <a:t>＞</a:t>
            </a:r>
          </a:p>
        </p:txBody>
      </p: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2749725" y="3924345"/>
            <a:ext cx="7421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j-lt"/>
              </a:rPr>
              <a:t>＞</a:t>
            </a:r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auto">
          <a:xfrm>
            <a:off x="2843808" y="4869160"/>
            <a:ext cx="7421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j-lt"/>
              </a:rPr>
              <a:t>＜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utoUpdateAnimBg="0"/>
      <p:bldP spid="50" grpId="0" autoUpdateAnimBg="0"/>
      <p:bldP spid="51" grpId="0" autoUpdateAnimBg="0"/>
      <p:bldP spid="52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07504" y="718825"/>
            <a:ext cx="792088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66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幸福村挖一个长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分米，宽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分米，深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分米的水池，如果每立方米土重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吨。挖这个水池出来的土重多少吨？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043608" y="5436513"/>
            <a:ext cx="75608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：挖这个水池出来的土重</a:t>
            </a:r>
            <a:r>
              <a:rPr lang="en-US" sz="3200" dirty="0">
                <a:solidFill>
                  <a:srgbClr val="FF0000"/>
                </a:solidFill>
                <a:latin typeface="+mj-lt"/>
              </a:rPr>
              <a:t>46.875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吨。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331640" y="3190183"/>
            <a:ext cx="24449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lt"/>
              </a:rPr>
              <a:t> 50×25×25 </a:t>
            </a:r>
            <a:endParaRPr lang="zh-CN" altLang="en-US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08351" y="3190182"/>
            <a:ext cx="41040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lt"/>
              </a:rPr>
              <a:t>=31250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（立方分米） </a:t>
            </a:r>
          </a:p>
        </p:txBody>
      </p:sp>
      <p:sp>
        <p:nvSpPr>
          <p:cNvPr id="31" name="矩形 30"/>
          <p:cNvSpPr/>
          <p:nvPr/>
        </p:nvSpPr>
        <p:spPr>
          <a:xfrm>
            <a:off x="1527786" y="3939154"/>
            <a:ext cx="5549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lt"/>
              </a:rPr>
              <a:t>31250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立方分米</a:t>
            </a:r>
            <a:r>
              <a:rPr lang="en-US" altLang="zh-CN" sz="3200" dirty="0">
                <a:solidFill>
                  <a:srgbClr val="FF0000"/>
                </a:solidFill>
                <a:latin typeface="+mj-lt"/>
              </a:rPr>
              <a:t>=31.25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立方米 </a:t>
            </a:r>
          </a:p>
        </p:txBody>
      </p:sp>
      <p:sp>
        <p:nvSpPr>
          <p:cNvPr id="32" name="矩形 31"/>
          <p:cNvSpPr/>
          <p:nvPr/>
        </p:nvSpPr>
        <p:spPr>
          <a:xfrm>
            <a:off x="1544685" y="4716433"/>
            <a:ext cx="46570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lt"/>
              </a:rPr>
              <a:t>31.25×1.5=46.875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（吨）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6" grpId="0"/>
      <p:bldP spid="28" grpId="0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287585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07504" y="646817"/>
            <a:ext cx="792088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>
                <a:solidFill>
                  <a:srgbClr val="FF66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一块长方体砖长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厘米，宽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厘米，厚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厘米，用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块这样的砖垒成一堵实心墙，这堵墙所占的空间是多少立方米？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57683" y="5508521"/>
            <a:ext cx="82788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：这堵墙所占的空间是</a:t>
            </a:r>
            <a:r>
              <a:rPr lang="en-US" sz="3200" dirty="0">
                <a:solidFill>
                  <a:srgbClr val="FF0000"/>
                </a:solidFill>
                <a:latin typeface="楷体_GB2312" pitchFamily="49" charset="-122"/>
              </a:rPr>
              <a:t>8.64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立方米。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195414" y="2971418"/>
            <a:ext cx="20425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24×12×6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11564" y="2924944"/>
            <a:ext cx="36904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=1728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（立方厘米）</a:t>
            </a:r>
          </a:p>
        </p:txBody>
      </p:sp>
      <p:sp>
        <p:nvSpPr>
          <p:cNvPr id="24" name="矩形 23"/>
          <p:cNvSpPr/>
          <p:nvPr/>
        </p:nvSpPr>
        <p:spPr>
          <a:xfrm>
            <a:off x="1187624" y="3789040"/>
            <a:ext cx="2250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1728×5000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65265" y="3789040"/>
            <a:ext cx="4310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=8640000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（立方厘米）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95414" y="4644425"/>
            <a:ext cx="32800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8640000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立方厘米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63692" y="4581128"/>
            <a:ext cx="2661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=8.64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立方米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aphicFrame>
        <p:nvGraphicFramePr>
          <p:cNvPr id="7" name="Group 3"/>
          <p:cNvGraphicFramePr>
            <a:graphicFrameLocks noGrp="1"/>
          </p:cNvGraphicFramePr>
          <p:nvPr/>
        </p:nvGraphicFramePr>
        <p:xfrm>
          <a:off x="455859" y="1412776"/>
          <a:ext cx="8387531" cy="3728318"/>
        </p:xfrm>
        <a:graphic>
          <a:graphicData uri="http://schemas.openxmlformats.org/drawingml/2006/table">
            <a:tbl>
              <a:tblPr/>
              <a:tblGrid>
                <a:gridCol w="1034746"/>
                <a:gridCol w="5512551"/>
                <a:gridCol w="1840234"/>
              </a:tblGrid>
              <a:tr h="9159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789" marB="46789" anchor="ctr" horzOverflow="overflow">
                    <a:lnL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单位名称</a:t>
                      </a: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相邻两个单位间的进率</a:t>
                      </a: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0000" marR="90000" marT="46789" marB="46789" anchor="ctr" horzOverflow="overflow">
                    <a:lnL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0000" marR="90000" marT="46789" marB="46789" anchor="ctr" horzOverflow="overflow">
                    <a:lnL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0000" marR="90000" marT="46789" marB="46789" anchor="ctr" horzOverflow="overflow">
                    <a:lnL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64952" y="3068960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长度</a:t>
            </a:r>
          </a:p>
        </p:txBody>
      </p:sp>
      <p:sp>
        <p:nvSpPr>
          <p:cNvPr id="5" name="矩形 4"/>
          <p:cNvSpPr/>
          <p:nvPr/>
        </p:nvSpPr>
        <p:spPr>
          <a:xfrm>
            <a:off x="2412728" y="3068959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米、分米、厘米</a:t>
            </a:r>
          </a:p>
        </p:txBody>
      </p:sp>
      <p:sp>
        <p:nvSpPr>
          <p:cNvPr id="6" name="矩形 5"/>
          <p:cNvSpPr/>
          <p:nvPr/>
        </p:nvSpPr>
        <p:spPr>
          <a:xfrm>
            <a:off x="400901" y="3789040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面积</a:t>
            </a:r>
          </a:p>
        </p:txBody>
      </p:sp>
      <p:sp>
        <p:nvSpPr>
          <p:cNvPr id="8" name="矩形 7"/>
          <p:cNvSpPr/>
          <p:nvPr/>
        </p:nvSpPr>
        <p:spPr>
          <a:xfrm>
            <a:off x="1533702" y="3780329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平方米、平方分米、平方厘米</a:t>
            </a:r>
          </a:p>
        </p:txBody>
      </p:sp>
      <p:sp>
        <p:nvSpPr>
          <p:cNvPr id="9" name="矩形 8"/>
          <p:cNvSpPr/>
          <p:nvPr/>
        </p:nvSpPr>
        <p:spPr>
          <a:xfrm>
            <a:off x="476768" y="450912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体积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546832" y="4500409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立方米、立方分米、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立方厘米</a:t>
            </a:r>
            <a:endParaRPr lang="zh-CN" altLang="en-US" sz="3200" dirty="0"/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7274121" y="3083174"/>
            <a:ext cx="10102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ea typeface="宋体" panose="02010600030101010101" pitchFamily="2" charset="-122"/>
              </a:rPr>
              <a:t>10</a:t>
            </a: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7197921" y="3737854"/>
            <a:ext cx="13345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ea typeface="宋体" panose="02010600030101010101" pitchFamily="2" charset="-122"/>
              </a:rPr>
              <a:t>100</a:t>
            </a: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7162996" y="4434088"/>
            <a:ext cx="1369444" cy="651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?</a:t>
            </a:r>
            <a:endParaRPr lang="en-US" altLang="zh-CN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14414" y="642918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填表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1140"/>
          <a:stretch>
            <a:fillRect/>
          </a:stretch>
        </p:blipFill>
        <p:spPr>
          <a:xfrm>
            <a:off x="4499992" y="4759636"/>
            <a:ext cx="2171700" cy="16819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5" grpId="0"/>
      <p:bldP spid="16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-36512" y="646112"/>
            <a:ext cx="806469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>
                <a:solidFill>
                  <a:srgbClr val="FF66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（探究题）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一个包装盒长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 cm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 cm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，体积为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11.7 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m</a:t>
            </a:r>
            <a:r>
              <a:rPr lang="en-US" altLang="zh-CN" sz="32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包装盒厚度忽略不计），爸爸想用它包装一件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 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 cm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，高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 cm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的玻璃器皿，是否可以装下？</a:t>
            </a:r>
          </a:p>
        </p:txBody>
      </p:sp>
      <p:sp>
        <p:nvSpPr>
          <p:cNvPr id="19" name="矩形 18"/>
          <p:cNvSpPr/>
          <p:nvPr/>
        </p:nvSpPr>
        <p:spPr>
          <a:xfrm>
            <a:off x="827584" y="2597299"/>
            <a:ext cx="3874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11.7 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m</a:t>
            </a:r>
            <a:r>
              <a:rPr lang="en-US" altLang="zh-CN" sz="3200" baseline="30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=11700 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m</a:t>
            </a:r>
            <a:r>
              <a:rPr lang="en-US" altLang="zh-CN" sz="3200" baseline="30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8099" y="3246656"/>
            <a:ext cx="5141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11700÷25÷20=23.4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cm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21" name="矩形 20"/>
          <p:cNvSpPr/>
          <p:nvPr/>
        </p:nvSpPr>
        <p:spPr>
          <a:xfrm>
            <a:off x="907733" y="3924345"/>
            <a:ext cx="369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长：</a:t>
            </a:r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25 cm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＞</a:t>
            </a:r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24 cm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07733" y="4500409"/>
            <a:ext cx="72106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宽：</a:t>
            </a:r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20 cm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＞</a:t>
            </a:r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16 cm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                  </a:t>
            </a:r>
          </a:p>
        </p:txBody>
      </p:sp>
      <p:sp>
        <p:nvSpPr>
          <p:cNvPr id="31" name="矩形 30"/>
          <p:cNvSpPr/>
          <p:nvPr/>
        </p:nvSpPr>
        <p:spPr>
          <a:xfrm>
            <a:off x="958335" y="5220489"/>
            <a:ext cx="74174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高：</a:t>
            </a:r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23.4 cm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＞</a:t>
            </a:r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18 cm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                 </a:t>
            </a:r>
          </a:p>
        </p:txBody>
      </p:sp>
      <p:sp>
        <p:nvSpPr>
          <p:cNvPr id="32" name="矩形 31"/>
          <p:cNvSpPr/>
          <p:nvPr/>
        </p:nvSpPr>
        <p:spPr>
          <a:xfrm>
            <a:off x="1111636" y="5796553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答：所以可以装下。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30" grpId="0"/>
      <p:bldP spid="31" grpId="0"/>
      <p:bldP spid="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5496" y="635204"/>
            <a:ext cx="777654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3200" dirty="0">
                <a:solidFill>
                  <a:srgbClr val="FF66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（探究题）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一辆卡车车厢从里面量长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 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2.5 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，高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1.1 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，装的煤高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0.9 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。如果每立方分米的煤重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0.0015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吨，这车煤重多少吨？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123968" y="5313402"/>
            <a:ext cx="740847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：这车煤重</a:t>
            </a:r>
            <a:r>
              <a:rPr 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13.5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吨。</a:t>
            </a:r>
          </a:p>
        </p:txBody>
      </p:sp>
      <p:sp>
        <p:nvSpPr>
          <p:cNvPr id="4" name="矩形 3"/>
          <p:cNvSpPr/>
          <p:nvPr/>
        </p:nvSpPr>
        <p:spPr>
          <a:xfrm>
            <a:off x="1043608" y="2857580"/>
            <a:ext cx="26372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4×2.5×0.9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89829" y="2872388"/>
            <a:ext cx="23503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=9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m</a:t>
            </a:r>
            <a:r>
              <a:rPr lang="en-US" altLang="zh-CN" sz="4000" baseline="30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3554669"/>
            <a:ext cx="11095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 m</a:t>
            </a:r>
            <a:r>
              <a:rPr lang="en-US" altLang="zh-CN" sz="4000" baseline="30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53743" y="3550077"/>
            <a:ext cx="23022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=9000 m</a:t>
            </a:r>
            <a:r>
              <a:rPr lang="en-US" altLang="zh-CN" sz="4000" baseline="30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5827" y="4342537"/>
            <a:ext cx="29738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9000×0.0015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04095" y="4342536"/>
            <a:ext cx="29001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=13.5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（吨）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4" grpId="0"/>
      <p:bldP spid="5" grpId="0"/>
      <p:bldP spid="6" grpId="0"/>
      <p:bldP spid="7" grpId="0"/>
      <p:bldP spid="8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体积单位换算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796868"/>
            <a:ext cx="295116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体积单位换算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926" y="1913394"/>
            <a:ext cx="29527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55576" y="4870901"/>
            <a:ext cx="1498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600" dirty="0">
                <a:latin typeface="宋体" panose="02010600030101010101" pitchFamily="2" charset="-122"/>
              </a:rPr>
              <a:t>1</a:t>
            </a:r>
            <a:r>
              <a:rPr lang="zh-CN" alt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en-US" sz="3600" dirty="0">
                <a:latin typeface="宋体" panose="02010600030101010101" pitchFamily="2" charset="-122"/>
              </a:rPr>
              <a:t>³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572000" y="4317818"/>
            <a:ext cx="15841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厘米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 rot="19660096">
            <a:off x="6300788" y="3749206"/>
            <a:ext cx="16065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0000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厘米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 rot="21540000">
            <a:off x="7235790" y="2521320"/>
            <a:ext cx="17577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厘米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371107" y="4821204"/>
            <a:ext cx="44696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宋体" panose="02010600030101010101" pitchFamily="2" charset="-122"/>
              </a:rPr>
              <a:t>10×10×10=</a:t>
            </a:r>
            <a:r>
              <a:rPr lang="en-US" sz="3600" dirty="0">
                <a:latin typeface="宋体" panose="02010600030101010101" pitchFamily="2" charset="-122"/>
              </a:rPr>
              <a:t>1000</a:t>
            </a:r>
            <a:r>
              <a:rPr lang="zh-CN" alt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en-US" sz="3600" dirty="0">
                <a:latin typeface="宋体" panose="02010600030101010101" pitchFamily="2" charset="-122"/>
              </a:rPr>
              <a:t>³</a:t>
            </a: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2250895" y="4961497"/>
            <a:ext cx="1944687" cy="503238"/>
          </a:xfrm>
          <a:prstGeom prst="rightArrow">
            <a:avLst>
              <a:gd name="adj1" fmla="val 50000"/>
              <a:gd name="adj2" fmla="val 96609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600" b="0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250895" y="5622740"/>
            <a:ext cx="3238500" cy="57425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１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dm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³=1000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cm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³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54013" y="778024"/>
            <a:ext cx="86407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</a:pPr>
            <a:r>
              <a:rPr lang="zh-CN" altLang="en-US" sz="3200" dirty="0"/>
              <a:t>       下图是一个棱长为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en-US" sz="3200" dirty="0"/>
              <a:t>的正方体，体积是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en-US" sz="3200" dirty="0">
                <a:latin typeface="宋体" panose="02010600030101010101" pitchFamily="2" charset="-122"/>
              </a:rPr>
              <a:t>³</a:t>
            </a:r>
            <a:r>
              <a:rPr lang="zh-CN" altLang="en-US" sz="3200" dirty="0"/>
              <a:t>。想一想，它的体积是多少立方厘米呢？</a:t>
            </a:r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>
            <a:off x="76221" y="775159"/>
            <a:ext cx="1222375" cy="7175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1" grpId="0" autoUpdateAnimBg="0"/>
      <p:bldP spid="9222" grpId="0" autoUpdateAnimBg="0"/>
      <p:bldP spid="9223" grpId="0" autoUpdateAnimBg="0"/>
      <p:bldP spid="9224" grpId="0" autoUpdateAnimBg="0"/>
      <p:bldP spid="9225" grpId="0" animBg="1" autoUpdateAnimBg="0"/>
      <p:bldP spid="9226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969963" y="3931196"/>
            <a:ext cx="360362" cy="360362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1257300" y="3931196"/>
            <a:ext cx="360363" cy="360362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1546225" y="3931196"/>
            <a:ext cx="360363" cy="360362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1833563" y="3931196"/>
            <a:ext cx="360362" cy="360362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2122488" y="3931196"/>
            <a:ext cx="360362" cy="360362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2409825" y="3931196"/>
            <a:ext cx="360363" cy="360362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2697163" y="3931196"/>
            <a:ext cx="360362" cy="360362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2986088" y="3931196"/>
            <a:ext cx="360362" cy="360362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3275013" y="3931196"/>
            <a:ext cx="360362" cy="360362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>
            <a:off x="3562350" y="3931196"/>
            <a:ext cx="360363" cy="360362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grpSp>
        <p:nvGrpSpPr>
          <p:cNvPr id="10253" name="Group 13"/>
          <p:cNvGrpSpPr/>
          <p:nvPr/>
        </p:nvGrpSpPr>
        <p:grpSpPr bwMode="auto">
          <a:xfrm>
            <a:off x="896938" y="4004221"/>
            <a:ext cx="2952750" cy="360362"/>
            <a:chOff x="0" y="0"/>
            <a:chExt cx="1860" cy="227"/>
          </a:xfrm>
        </p:grpSpPr>
        <p:sp>
          <p:nvSpPr>
            <p:cNvPr id="10254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55" name="AutoShape 15"/>
            <p:cNvSpPr>
              <a:spLocks noChangeArrowheads="1"/>
            </p:cNvSpPr>
            <p:nvPr/>
          </p:nvSpPr>
          <p:spPr bwMode="auto">
            <a:xfrm>
              <a:off x="18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56" name="AutoShape 16"/>
            <p:cNvSpPr>
              <a:spLocks noChangeArrowheads="1"/>
            </p:cNvSpPr>
            <p:nvPr/>
          </p:nvSpPr>
          <p:spPr bwMode="auto">
            <a:xfrm>
              <a:off x="36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57" name="AutoShape 17"/>
            <p:cNvSpPr>
              <a:spLocks noChangeArrowheads="1"/>
            </p:cNvSpPr>
            <p:nvPr/>
          </p:nvSpPr>
          <p:spPr bwMode="auto">
            <a:xfrm>
              <a:off x="544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58" name="AutoShape 18"/>
            <p:cNvSpPr>
              <a:spLocks noChangeArrowheads="1"/>
            </p:cNvSpPr>
            <p:nvPr/>
          </p:nvSpPr>
          <p:spPr bwMode="auto">
            <a:xfrm>
              <a:off x="72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59" name="AutoShape 19"/>
            <p:cNvSpPr>
              <a:spLocks noChangeArrowheads="1"/>
            </p:cNvSpPr>
            <p:nvPr/>
          </p:nvSpPr>
          <p:spPr bwMode="auto">
            <a:xfrm>
              <a:off x="90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60" name="AutoShape 20"/>
            <p:cNvSpPr>
              <a:spLocks noChangeArrowheads="1"/>
            </p:cNvSpPr>
            <p:nvPr/>
          </p:nvSpPr>
          <p:spPr bwMode="auto">
            <a:xfrm>
              <a:off x="1088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61" name="AutoShape 21"/>
            <p:cNvSpPr>
              <a:spLocks noChangeArrowheads="1"/>
            </p:cNvSpPr>
            <p:nvPr/>
          </p:nvSpPr>
          <p:spPr bwMode="auto">
            <a:xfrm>
              <a:off x="127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62" name="AutoShape 22"/>
            <p:cNvSpPr>
              <a:spLocks noChangeArrowheads="1"/>
            </p:cNvSpPr>
            <p:nvPr/>
          </p:nvSpPr>
          <p:spPr bwMode="auto">
            <a:xfrm>
              <a:off x="145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63" name="AutoShape 23"/>
            <p:cNvSpPr>
              <a:spLocks noChangeArrowheads="1"/>
            </p:cNvSpPr>
            <p:nvPr/>
          </p:nvSpPr>
          <p:spPr bwMode="auto">
            <a:xfrm>
              <a:off x="163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grpSp>
        <p:nvGrpSpPr>
          <p:cNvPr id="10264" name="Group 24"/>
          <p:cNvGrpSpPr/>
          <p:nvPr/>
        </p:nvGrpSpPr>
        <p:grpSpPr bwMode="auto">
          <a:xfrm>
            <a:off x="825500" y="4075658"/>
            <a:ext cx="2952750" cy="360363"/>
            <a:chOff x="0" y="0"/>
            <a:chExt cx="1860" cy="227"/>
          </a:xfrm>
        </p:grpSpPr>
        <p:sp>
          <p:nvSpPr>
            <p:cNvPr id="10265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66" name="AutoShape 26"/>
            <p:cNvSpPr>
              <a:spLocks noChangeArrowheads="1"/>
            </p:cNvSpPr>
            <p:nvPr/>
          </p:nvSpPr>
          <p:spPr bwMode="auto">
            <a:xfrm>
              <a:off x="18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67" name="AutoShape 27"/>
            <p:cNvSpPr>
              <a:spLocks noChangeArrowheads="1"/>
            </p:cNvSpPr>
            <p:nvPr/>
          </p:nvSpPr>
          <p:spPr bwMode="auto">
            <a:xfrm>
              <a:off x="36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68" name="AutoShape 28"/>
            <p:cNvSpPr>
              <a:spLocks noChangeArrowheads="1"/>
            </p:cNvSpPr>
            <p:nvPr/>
          </p:nvSpPr>
          <p:spPr bwMode="auto">
            <a:xfrm>
              <a:off x="544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69" name="AutoShape 29"/>
            <p:cNvSpPr>
              <a:spLocks noChangeArrowheads="1"/>
            </p:cNvSpPr>
            <p:nvPr/>
          </p:nvSpPr>
          <p:spPr bwMode="auto">
            <a:xfrm>
              <a:off x="72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70" name="AutoShape 30"/>
            <p:cNvSpPr>
              <a:spLocks noChangeArrowheads="1"/>
            </p:cNvSpPr>
            <p:nvPr/>
          </p:nvSpPr>
          <p:spPr bwMode="auto">
            <a:xfrm>
              <a:off x="90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71" name="AutoShape 31"/>
            <p:cNvSpPr>
              <a:spLocks noChangeArrowheads="1"/>
            </p:cNvSpPr>
            <p:nvPr/>
          </p:nvSpPr>
          <p:spPr bwMode="auto">
            <a:xfrm>
              <a:off x="1088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72" name="AutoShape 32"/>
            <p:cNvSpPr>
              <a:spLocks noChangeArrowheads="1"/>
            </p:cNvSpPr>
            <p:nvPr/>
          </p:nvSpPr>
          <p:spPr bwMode="auto">
            <a:xfrm>
              <a:off x="127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73" name="AutoShape 33"/>
            <p:cNvSpPr>
              <a:spLocks noChangeArrowheads="1"/>
            </p:cNvSpPr>
            <p:nvPr/>
          </p:nvSpPr>
          <p:spPr bwMode="auto">
            <a:xfrm>
              <a:off x="145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74" name="AutoShape 34"/>
            <p:cNvSpPr>
              <a:spLocks noChangeArrowheads="1"/>
            </p:cNvSpPr>
            <p:nvPr/>
          </p:nvSpPr>
          <p:spPr bwMode="auto">
            <a:xfrm>
              <a:off x="163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sp>
        <p:nvSpPr>
          <p:cNvPr id="10275" name="AutoShape 35"/>
          <p:cNvSpPr>
            <a:spLocks noChangeArrowheads="1"/>
          </p:cNvSpPr>
          <p:nvPr/>
        </p:nvSpPr>
        <p:spPr bwMode="auto">
          <a:xfrm>
            <a:off x="539750" y="837158"/>
            <a:ext cx="360363" cy="360363"/>
          </a:xfrm>
          <a:prstGeom prst="cube">
            <a:avLst>
              <a:gd name="adj" fmla="val 25000"/>
            </a:avLst>
          </a:prstGeom>
          <a:solidFill>
            <a:srgbClr val="FFFF66"/>
          </a:solidFill>
          <a:ln w="19050">
            <a:solidFill>
              <a:srgbClr val="FF99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grpSp>
        <p:nvGrpSpPr>
          <p:cNvPr id="10276" name="Group 36"/>
          <p:cNvGrpSpPr/>
          <p:nvPr/>
        </p:nvGrpSpPr>
        <p:grpSpPr bwMode="auto">
          <a:xfrm>
            <a:off x="754063" y="4147096"/>
            <a:ext cx="2952750" cy="360362"/>
            <a:chOff x="0" y="0"/>
            <a:chExt cx="1860" cy="227"/>
          </a:xfrm>
        </p:grpSpPr>
        <p:sp>
          <p:nvSpPr>
            <p:cNvPr id="10277" name="AutoShape 37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78" name="AutoShape 38"/>
            <p:cNvSpPr>
              <a:spLocks noChangeArrowheads="1"/>
            </p:cNvSpPr>
            <p:nvPr/>
          </p:nvSpPr>
          <p:spPr bwMode="auto">
            <a:xfrm>
              <a:off x="18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79" name="AutoShape 39"/>
            <p:cNvSpPr>
              <a:spLocks noChangeArrowheads="1"/>
            </p:cNvSpPr>
            <p:nvPr/>
          </p:nvSpPr>
          <p:spPr bwMode="auto">
            <a:xfrm>
              <a:off x="36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80" name="AutoShape 40"/>
            <p:cNvSpPr>
              <a:spLocks noChangeArrowheads="1"/>
            </p:cNvSpPr>
            <p:nvPr/>
          </p:nvSpPr>
          <p:spPr bwMode="auto">
            <a:xfrm>
              <a:off x="544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81" name="AutoShape 41"/>
            <p:cNvSpPr>
              <a:spLocks noChangeArrowheads="1"/>
            </p:cNvSpPr>
            <p:nvPr/>
          </p:nvSpPr>
          <p:spPr bwMode="auto">
            <a:xfrm>
              <a:off x="72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82" name="AutoShape 42"/>
            <p:cNvSpPr>
              <a:spLocks noChangeArrowheads="1"/>
            </p:cNvSpPr>
            <p:nvPr/>
          </p:nvSpPr>
          <p:spPr bwMode="auto">
            <a:xfrm>
              <a:off x="90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83" name="AutoShape 43"/>
            <p:cNvSpPr>
              <a:spLocks noChangeArrowheads="1"/>
            </p:cNvSpPr>
            <p:nvPr/>
          </p:nvSpPr>
          <p:spPr bwMode="auto">
            <a:xfrm>
              <a:off x="1088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84" name="AutoShape 44"/>
            <p:cNvSpPr>
              <a:spLocks noChangeArrowheads="1"/>
            </p:cNvSpPr>
            <p:nvPr/>
          </p:nvSpPr>
          <p:spPr bwMode="auto">
            <a:xfrm>
              <a:off x="127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85" name="AutoShape 45"/>
            <p:cNvSpPr>
              <a:spLocks noChangeArrowheads="1"/>
            </p:cNvSpPr>
            <p:nvPr/>
          </p:nvSpPr>
          <p:spPr bwMode="auto">
            <a:xfrm>
              <a:off x="145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86" name="AutoShape 46"/>
            <p:cNvSpPr>
              <a:spLocks noChangeArrowheads="1"/>
            </p:cNvSpPr>
            <p:nvPr/>
          </p:nvSpPr>
          <p:spPr bwMode="auto">
            <a:xfrm>
              <a:off x="163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grpSp>
        <p:nvGrpSpPr>
          <p:cNvPr id="10287" name="Group 47"/>
          <p:cNvGrpSpPr/>
          <p:nvPr/>
        </p:nvGrpSpPr>
        <p:grpSpPr bwMode="auto">
          <a:xfrm>
            <a:off x="681038" y="4220121"/>
            <a:ext cx="2952750" cy="360362"/>
            <a:chOff x="0" y="0"/>
            <a:chExt cx="1860" cy="227"/>
          </a:xfrm>
        </p:grpSpPr>
        <p:sp>
          <p:nvSpPr>
            <p:cNvPr id="10288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89" name="AutoShape 49"/>
            <p:cNvSpPr>
              <a:spLocks noChangeArrowheads="1"/>
            </p:cNvSpPr>
            <p:nvPr/>
          </p:nvSpPr>
          <p:spPr bwMode="auto">
            <a:xfrm>
              <a:off x="18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90" name="AutoShape 50"/>
            <p:cNvSpPr>
              <a:spLocks noChangeArrowheads="1"/>
            </p:cNvSpPr>
            <p:nvPr/>
          </p:nvSpPr>
          <p:spPr bwMode="auto">
            <a:xfrm>
              <a:off x="36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91" name="AutoShape 51"/>
            <p:cNvSpPr>
              <a:spLocks noChangeArrowheads="1"/>
            </p:cNvSpPr>
            <p:nvPr/>
          </p:nvSpPr>
          <p:spPr bwMode="auto">
            <a:xfrm>
              <a:off x="544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92" name="AutoShape 52"/>
            <p:cNvSpPr>
              <a:spLocks noChangeArrowheads="1"/>
            </p:cNvSpPr>
            <p:nvPr/>
          </p:nvSpPr>
          <p:spPr bwMode="auto">
            <a:xfrm>
              <a:off x="72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93" name="AutoShape 53"/>
            <p:cNvSpPr>
              <a:spLocks noChangeArrowheads="1"/>
            </p:cNvSpPr>
            <p:nvPr/>
          </p:nvSpPr>
          <p:spPr bwMode="auto">
            <a:xfrm>
              <a:off x="90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94" name="AutoShape 54"/>
            <p:cNvSpPr>
              <a:spLocks noChangeArrowheads="1"/>
            </p:cNvSpPr>
            <p:nvPr/>
          </p:nvSpPr>
          <p:spPr bwMode="auto">
            <a:xfrm>
              <a:off x="1088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95" name="AutoShape 55"/>
            <p:cNvSpPr>
              <a:spLocks noChangeArrowheads="1"/>
            </p:cNvSpPr>
            <p:nvPr/>
          </p:nvSpPr>
          <p:spPr bwMode="auto">
            <a:xfrm>
              <a:off x="127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96" name="AutoShape 56"/>
            <p:cNvSpPr>
              <a:spLocks noChangeArrowheads="1"/>
            </p:cNvSpPr>
            <p:nvPr/>
          </p:nvSpPr>
          <p:spPr bwMode="auto">
            <a:xfrm>
              <a:off x="145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297" name="AutoShape 57"/>
            <p:cNvSpPr>
              <a:spLocks noChangeArrowheads="1"/>
            </p:cNvSpPr>
            <p:nvPr/>
          </p:nvSpPr>
          <p:spPr bwMode="auto">
            <a:xfrm>
              <a:off x="163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grpSp>
        <p:nvGrpSpPr>
          <p:cNvPr id="10298" name="Group 58"/>
          <p:cNvGrpSpPr/>
          <p:nvPr/>
        </p:nvGrpSpPr>
        <p:grpSpPr bwMode="auto">
          <a:xfrm>
            <a:off x="609600" y="4291558"/>
            <a:ext cx="2952750" cy="360363"/>
            <a:chOff x="0" y="0"/>
            <a:chExt cx="1860" cy="227"/>
          </a:xfrm>
        </p:grpSpPr>
        <p:sp>
          <p:nvSpPr>
            <p:cNvPr id="10299" name="AutoShape 59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00" name="AutoShape 60"/>
            <p:cNvSpPr>
              <a:spLocks noChangeArrowheads="1"/>
            </p:cNvSpPr>
            <p:nvPr/>
          </p:nvSpPr>
          <p:spPr bwMode="auto">
            <a:xfrm>
              <a:off x="18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01" name="AutoShape 61"/>
            <p:cNvSpPr>
              <a:spLocks noChangeArrowheads="1"/>
            </p:cNvSpPr>
            <p:nvPr/>
          </p:nvSpPr>
          <p:spPr bwMode="auto">
            <a:xfrm>
              <a:off x="36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02" name="AutoShape 62"/>
            <p:cNvSpPr>
              <a:spLocks noChangeArrowheads="1"/>
            </p:cNvSpPr>
            <p:nvPr/>
          </p:nvSpPr>
          <p:spPr bwMode="auto">
            <a:xfrm>
              <a:off x="544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03" name="AutoShape 63"/>
            <p:cNvSpPr>
              <a:spLocks noChangeArrowheads="1"/>
            </p:cNvSpPr>
            <p:nvPr/>
          </p:nvSpPr>
          <p:spPr bwMode="auto">
            <a:xfrm>
              <a:off x="72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04" name="AutoShape 64"/>
            <p:cNvSpPr>
              <a:spLocks noChangeArrowheads="1"/>
            </p:cNvSpPr>
            <p:nvPr/>
          </p:nvSpPr>
          <p:spPr bwMode="auto">
            <a:xfrm>
              <a:off x="90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05" name="AutoShape 65"/>
            <p:cNvSpPr>
              <a:spLocks noChangeArrowheads="1"/>
            </p:cNvSpPr>
            <p:nvPr/>
          </p:nvSpPr>
          <p:spPr bwMode="auto">
            <a:xfrm>
              <a:off x="1088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06" name="AutoShape 66"/>
            <p:cNvSpPr>
              <a:spLocks noChangeArrowheads="1"/>
            </p:cNvSpPr>
            <p:nvPr/>
          </p:nvSpPr>
          <p:spPr bwMode="auto">
            <a:xfrm>
              <a:off x="127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07" name="AutoShape 67"/>
            <p:cNvSpPr>
              <a:spLocks noChangeArrowheads="1"/>
            </p:cNvSpPr>
            <p:nvPr/>
          </p:nvSpPr>
          <p:spPr bwMode="auto">
            <a:xfrm>
              <a:off x="145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08" name="AutoShape 68"/>
            <p:cNvSpPr>
              <a:spLocks noChangeArrowheads="1"/>
            </p:cNvSpPr>
            <p:nvPr/>
          </p:nvSpPr>
          <p:spPr bwMode="auto">
            <a:xfrm>
              <a:off x="163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grpSp>
        <p:nvGrpSpPr>
          <p:cNvPr id="10309" name="Group 69"/>
          <p:cNvGrpSpPr/>
          <p:nvPr/>
        </p:nvGrpSpPr>
        <p:grpSpPr bwMode="auto">
          <a:xfrm>
            <a:off x="538163" y="4364583"/>
            <a:ext cx="2952750" cy="360363"/>
            <a:chOff x="0" y="0"/>
            <a:chExt cx="1860" cy="227"/>
          </a:xfrm>
        </p:grpSpPr>
        <p:sp>
          <p:nvSpPr>
            <p:cNvPr id="10310" name="AutoShape 70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11" name="AutoShape 71"/>
            <p:cNvSpPr>
              <a:spLocks noChangeArrowheads="1"/>
            </p:cNvSpPr>
            <p:nvPr/>
          </p:nvSpPr>
          <p:spPr bwMode="auto">
            <a:xfrm>
              <a:off x="18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12" name="AutoShape 72"/>
            <p:cNvSpPr>
              <a:spLocks noChangeArrowheads="1"/>
            </p:cNvSpPr>
            <p:nvPr/>
          </p:nvSpPr>
          <p:spPr bwMode="auto">
            <a:xfrm>
              <a:off x="36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13" name="AutoShape 73"/>
            <p:cNvSpPr>
              <a:spLocks noChangeArrowheads="1"/>
            </p:cNvSpPr>
            <p:nvPr/>
          </p:nvSpPr>
          <p:spPr bwMode="auto">
            <a:xfrm>
              <a:off x="544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14" name="AutoShape 74"/>
            <p:cNvSpPr>
              <a:spLocks noChangeArrowheads="1"/>
            </p:cNvSpPr>
            <p:nvPr/>
          </p:nvSpPr>
          <p:spPr bwMode="auto">
            <a:xfrm>
              <a:off x="72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15" name="AutoShape 75"/>
            <p:cNvSpPr>
              <a:spLocks noChangeArrowheads="1"/>
            </p:cNvSpPr>
            <p:nvPr/>
          </p:nvSpPr>
          <p:spPr bwMode="auto">
            <a:xfrm>
              <a:off x="90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16" name="AutoShape 76"/>
            <p:cNvSpPr>
              <a:spLocks noChangeArrowheads="1"/>
            </p:cNvSpPr>
            <p:nvPr/>
          </p:nvSpPr>
          <p:spPr bwMode="auto">
            <a:xfrm>
              <a:off x="1088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17" name="AutoShape 77"/>
            <p:cNvSpPr>
              <a:spLocks noChangeArrowheads="1"/>
            </p:cNvSpPr>
            <p:nvPr/>
          </p:nvSpPr>
          <p:spPr bwMode="auto">
            <a:xfrm>
              <a:off x="127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18" name="AutoShape 78"/>
            <p:cNvSpPr>
              <a:spLocks noChangeArrowheads="1"/>
            </p:cNvSpPr>
            <p:nvPr/>
          </p:nvSpPr>
          <p:spPr bwMode="auto">
            <a:xfrm>
              <a:off x="145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19" name="AutoShape 79"/>
            <p:cNvSpPr>
              <a:spLocks noChangeArrowheads="1"/>
            </p:cNvSpPr>
            <p:nvPr/>
          </p:nvSpPr>
          <p:spPr bwMode="auto">
            <a:xfrm>
              <a:off x="163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grpSp>
        <p:nvGrpSpPr>
          <p:cNvPr id="10320" name="Group 80"/>
          <p:cNvGrpSpPr/>
          <p:nvPr/>
        </p:nvGrpSpPr>
        <p:grpSpPr bwMode="auto">
          <a:xfrm>
            <a:off x="465138" y="4436021"/>
            <a:ext cx="2952750" cy="360362"/>
            <a:chOff x="0" y="0"/>
            <a:chExt cx="1860" cy="227"/>
          </a:xfrm>
        </p:grpSpPr>
        <p:sp>
          <p:nvSpPr>
            <p:cNvPr id="10321" name="AutoShape 81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22" name="AutoShape 82"/>
            <p:cNvSpPr>
              <a:spLocks noChangeArrowheads="1"/>
            </p:cNvSpPr>
            <p:nvPr/>
          </p:nvSpPr>
          <p:spPr bwMode="auto">
            <a:xfrm>
              <a:off x="18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23" name="AutoShape 83"/>
            <p:cNvSpPr>
              <a:spLocks noChangeArrowheads="1"/>
            </p:cNvSpPr>
            <p:nvPr/>
          </p:nvSpPr>
          <p:spPr bwMode="auto">
            <a:xfrm>
              <a:off x="36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24" name="AutoShape 84"/>
            <p:cNvSpPr>
              <a:spLocks noChangeArrowheads="1"/>
            </p:cNvSpPr>
            <p:nvPr/>
          </p:nvSpPr>
          <p:spPr bwMode="auto">
            <a:xfrm>
              <a:off x="544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25" name="AutoShape 85"/>
            <p:cNvSpPr>
              <a:spLocks noChangeArrowheads="1"/>
            </p:cNvSpPr>
            <p:nvPr/>
          </p:nvSpPr>
          <p:spPr bwMode="auto">
            <a:xfrm>
              <a:off x="72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26" name="AutoShape 86"/>
            <p:cNvSpPr>
              <a:spLocks noChangeArrowheads="1"/>
            </p:cNvSpPr>
            <p:nvPr/>
          </p:nvSpPr>
          <p:spPr bwMode="auto">
            <a:xfrm>
              <a:off x="90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27" name="AutoShape 87"/>
            <p:cNvSpPr>
              <a:spLocks noChangeArrowheads="1"/>
            </p:cNvSpPr>
            <p:nvPr/>
          </p:nvSpPr>
          <p:spPr bwMode="auto">
            <a:xfrm>
              <a:off x="1088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28" name="AutoShape 88"/>
            <p:cNvSpPr>
              <a:spLocks noChangeArrowheads="1"/>
            </p:cNvSpPr>
            <p:nvPr/>
          </p:nvSpPr>
          <p:spPr bwMode="auto">
            <a:xfrm>
              <a:off x="127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29" name="AutoShape 89"/>
            <p:cNvSpPr>
              <a:spLocks noChangeArrowheads="1"/>
            </p:cNvSpPr>
            <p:nvPr/>
          </p:nvSpPr>
          <p:spPr bwMode="auto">
            <a:xfrm>
              <a:off x="145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30" name="AutoShape 90"/>
            <p:cNvSpPr>
              <a:spLocks noChangeArrowheads="1"/>
            </p:cNvSpPr>
            <p:nvPr/>
          </p:nvSpPr>
          <p:spPr bwMode="auto">
            <a:xfrm>
              <a:off x="163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grpSp>
        <p:nvGrpSpPr>
          <p:cNvPr id="10331" name="Group 91"/>
          <p:cNvGrpSpPr/>
          <p:nvPr/>
        </p:nvGrpSpPr>
        <p:grpSpPr bwMode="auto">
          <a:xfrm>
            <a:off x="393700" y="4507458"/>
            <a:ext cx="2952750" cy="360363"/>
            <a:chOff x="0" y="0"/>
            <a:chExt cx="1860" cy="227"/>
          </a:xfrm>
        </p:grpSpPr>
        <p:sp>
          <p:nvSpPr>
            <p:cNvPr id="10332" name="AutoShape 92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33" name="AutoShape 93"/>
            <p:cNvSpPr>
              <a:spLocks noChangeArrowheads="1"/>
            </p:cNvSpPr>
            <p:nvPr/>
          </p:nvSpPr>
          <p:spPr bwMode="auto">
            <a:xfrm>
              <a:off x="18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34" name="AutoShape 94"/>
            <p:cNvSpPr>
              <a:spLocks noChangeArrowheads="1"/>
            </p:cNvSpPr>
            <p:nvPr/>
          </p:nvSpPr>
          <p:spPr bwMode="auto">
            <a:xfrm>
              <a:off x="36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35" name="AutoShape 95"/>
            <p:cNvSpPr>
              <a:spLocks noChangeArrowheads="1"/>
            </p:cNvSpPr>
            <p:nvPr/>
          </p:nvSpPr>
          <p:spPr bwMode="auto">
            <a:xfrm>
              <a:off x="544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36" name="AutoShape 96"/>
            <p:cNvSpPr>
              <a:spLocks noChangeArrowheads="1"/>
            </p:cNvSpPr>
            <p:nvPr/>
          </p:nvSpPr>
          <p:spPr bwMode="auto">
            <a:xfrm>
              <a:off x="72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37" name="AutoShape 97"/>
            <p:cNvSpPr>
              <a:spLocks noChangeArrowheads="1"/>
            </p:cNvSpPr>
            <p:nvPr/>
          </p:nvSpPr>
          <p:spPr bwMode="auto">
            <a:xfrm>
              <a:off x="90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38" name="AutoShape 98"/>
            <p:cNvSpPr>
              <a:spLocks noChangeArrowheads="1"/>
            </p:cNvSpPr>
            <p:nvPr/>
          </p:nvSpPr>
          <p:spPr bwMode="auto">
            <a:xfrm>
              <a:off x="1088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39" name="AutoShape 99"/>
            <p:cNvSpPr>
              <a:spLocks noChangeArrowheads="1"/>
            </p:cNvSpPr>
            <p:nvPr/>
          </p:nvSpPr>
          <p:spPr bwMode="auto">
            <a:xfrm>
              <a:off x="127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40" name="AutoShape 100"/>
            <p:cNvSpPr>
              <a:spLocks noChangeArrowheads="1"/>
            </p:cNvSpPr>
            <p:nvPr/>
          </p:nvSpPr>
          <p:spPr bwMode="auto">
            <a:xfrm>
              <a:off x="145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41" name="AutoShape 101"/>
            <p:cNvSpPr>
              <a:spLocks noChangeArrowheads="1"/>
            </p:cNvSpPr>
            <p:nvPr/>
          </p:nvSpPr>
          <p:spPr bwMode="auto">
            <a:xfrm>
              <a:off x="163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grpSp>
        <p:nvGrpSpPr>
          <p:cNvPr id="10342" name="Group 102"/>
          <p:cNvGrpSpPr/>
          <p:nvPr/>
        </p:nvGrpSpPr>
        <p:grpSpPr bwMode="auto">
          <a:xfrm>
            <a:off x="320675" y="4580483"/>
            <a:ext cx="2952750" cy="360363"/>
            <a:chOff x="0" y="0"/>
            <a:chExt cx="1860" cy="227"/>
          </a:xfrm>
        </p:grpSpPr>
        <p:sp>
          <p:nvSpPr>
            <p:cNvPr id="10343" name="AutoShape 103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44" name="AutoShape 104"/>
            <p:cNvSpPr>
              <a:spLocks noChangeArrowheads="1"/>
            </p:cNvSpPr>
            <p:nvPr/>
          </p:nvSpPr>
          <p:spPr bwMode="auto">
            <a:xfrm>
              <a:off x="18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45" name="AutoShape 105"/>
            <p:cNvSpPr>
              <a:spLocks noChangeArrowheads="1"/>
            </p:cNvSpPr>
            <p:nvPr/>
          </p:nvSpPr>
          <p:spPr bwMode="auto">
            <a:xfrm>
              <a:off x="36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46" name="AutoShape 106"/>
            <p:cNvSpPr>
              <a:spLocks noChangeArrowheads="1"/>
            </p:cNvSpPr>
            <p:nvPr/>
          </p:nvSpPr>
          <p:spPr bwMode="auto">
            <a:xfrm>
              <a:off x="544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47" name="AutoShape 107"/>
            <p:cNvSpPr>
              <a:spLocks noChangeArrowheads="1"/>
            </p:cNvSpPr>
            <p:nvPr/>
          </p:nvSpPr>
          <p:spPr bwMode="auto">
            <a:xfrm>
              <a:off x="72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48" name="AutoShape 108"/>
            <p:cNvSpPr>
              <a:spLocks noChangeArrowheads="1"/>
            </p:cNvSpPr>
            <p:nvPr/>
          </p:nvSpPr>
          <p:spPr bwMode="auto">
            <a:xfrm>
              <a:off x="90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49" name="AutoShape 109"/>
            <p:cNvSpPr>
              <a:spLocks noChangeArrowheads="1"/>
            </p:cNvSpPr>
            <p:nvPr/>
          </p:nvSpPr>
          <p:spPr bwMode="auto">
            <a:xfrm>
              <a:off x="1088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50" name="AutoShape 110"/>
            <p:cNvSpPr>
              <a:spLocks noChangeArrowheads="1"/>
            </p:cNvSpPr>
            <p:nvPr/>
          </p:nvSpPr>
          <p:spPr bwMode="auto">
            <a:xfrm>
              <a:off x="127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51" name="AutoShape 111"/>
            <p:cNvSpPr>
              <a:spLocks noChangeArrowheads="1"/>
            </p:cNvSpPr>
            <p:nvPr/>
          </p:nvSpPr>
          <p:spPr bwMode="auto">
            <a:xfrm>
              <a:off x="145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52" name="AutoShape 112"/>
            <p:cNvSpPr>
              <a:spLocks noChangeArrowheads="1"/>
            </p:cNvSpPr>
            <p:nvPr/>
          </p:nvSpPr>
          <p:spPr bwMode="auto">
            <a:xfrm>
              <a:off x="163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</p:grpSp>
      <p:grpSp>
        <p:nvGrpSpPr>
          <p:cNvPr id="10353" name="Group 113"/>
          <p:cNvGrpSpPr/>
          <p:nvPr/>
        </p:nvGrpSpPr>
        <p:grpSpPr bwMode="auto">
          <a:xfrm>
            <a:off x="323850" y="3643858"/>
            <a:ext cx="3602038" cy="1009650"/>
            <a:chOff x="0" y="0"/>
            <a:chExt cx="2269" cy="636"/>
          </a:xfrm>
        </p:grpSpPr>
        <p:sp>
          <p:nvSpPr>
            <p:cNvPr id="10354" name="AutoShape 114"/>
            <p:cNvSpPr>
              <a:spLocks noChangeArrowheads="1"/>
            </p:cNvSpPr>
            <p:nvPr/>
          </p:nvSpPr>
          <p:spPr bwMode="auto">
            <a:xfrm>
              <a:off x="40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55" name="AutoShape 115"/>
            <p:cNvSpPr>
              <a:spLocks noChangeArrowheads="1"/>
            </p:cNvSpPr>
            <p:nvPr/>
          </p:nvSpPr>
          <p:spPr bwMode="auto">
            <a:xfrm>
              <a:off x="59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56" name="AutoShape 116"/>
            <p:cNvSpPr>
              <a:spLocks noChangeArrowheads="1"/>
            </p:cNvSpPr>
            <p:nvPr/>
          </p:nvSpPr>
          <p:spPr bwMode="auto">
            <a:xfrm>
              <a:off x="77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57" name="AutoShape 117"/>
            <p:cNvSpPr>
              <a:spLocks noChangeArrowheads="1"/>
            </p:cNvSpPr>
            <p:nvPr/>
          </p:nvSpPr>
          <p:spPr bwMode="auto">
            <a:xfrm>
              <a:off x="95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58" name="AutoShape 118"/>
            <p:cNvSpPr>
              <a:spLocks noChangeArrowheads="1"/>
            </p:cNvSpPr>
            <p:nvPr/>
          </p:nvSpPr>
          <p:spPr bwMode="auto">
            <a:xfrm>
              <a:off x="1135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59" name="AutoShape 119"/>
            <p:cNvSpPr>
              <a:spLocks noChangeArrowheads="1"/>
            </p:cNvSpPr>
            <p:nvPr/>
          </p:nvSpPr>
          <p:spPr bwMode="auto">
            <a:xfrm>
              <a:off x="131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60" name="AutoShape 120"/>
            <p:cNvSpPr>
              <a:spLocks noChangeArrowheads="1"/>
            </p:cNvSpPr>
            <p:nvPr/>
          </p:nvSpPr>
          <p:spPr bwMode="auto">
            <a:xfrm>
              <a:off x="149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61" name="AutoShape 121"/>
            <p:cNvSpPr>
              <a:spLocks noChangeArrowheads="1"/>
            </p:cNvSpPr>
            <p:nvPr/>
          </p:nvSpPr>
          <p:spPr bwMode="auto">
            <a:xfrm>
              <a:off x="167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62" name="AutoShape 122"/>
            <p:cNvSpPr>
              <a:spLocks noChangeArrowheads="1"/>
            </p:cNvSpPr>
            <p:nvPr/>
          </p:nvSpPr>
          <p:spPr bwMode="auto">
            <a:xfrm>
              <a:off x="186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363" name="AutoShape 123"/>
            <p:cNvSpPr>
              <a:spLocks noChangeArrowheads="1"/>
            </p:cNvSpPr>
            <p:nvPr/>
          </p:nvSpPr>
          <p:spPr bwMode="auto">
            <a:xfrm>
              <a:off x="204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grpSp>
          <p:nvGrpSpPr>
            <p:cNvPr id="10364" name="Group 124"/>
            <p:cNvGrpSpPr/>
            <p:nvPr/>
          </p:nvGrpSpPr>
          <p:grpSpPr bwMode="auto">
            <a:xfrm>
              <a:off x="363" y="46"/>
              <a:ext cx="1860" cy="227"/>
              <a:chOff x="0" y="0"/>
              <a:chExt cx="1860" cy="227"/>
            </a:xfrm>
          </p:grpSpPr>
          <p:sp>
            <p:nvSpPr>
              <p:cNvPr id="10365" name="AutoShape 1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66" name="AutoShape 126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67" name="AutoShape 127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68" name="AutoShape 128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69" name="AutoShape 129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70" name="AutoShape 130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71" name="AutoShape 131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72" name="AutoShape 132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73" name="AutoShape 133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74" name="AutoShape 134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375" name="Group 135"/>
            <p:cNvGrpSpPr/>
            <p:nvPr/>
          </p:nvGrpSpPr>
          <p:grpSpPr bwMode="auto">
            <a:xfrm>
              <a:off x="318" y="91"/>
              <a:ext cx="1860" cy="227"/>
              <a:chOff x="0" y="0"/>
              <a:chExt cx="1860" cy="227"/>
            </a:xfrm>
          </p:grpSpPr>
          <p:sp>
            <p:nvSpPr>
              <p:cNvPr id="10376" name="AutoShape 1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77" name="AutoShape 137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78" name="AutoShape 138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79" name="AutoShape 139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80" name="AutoShape 140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81" name="AutoShape 141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82" name="AutoShape 142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83" name="AutoShape 143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84" name="AutoShape 144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85" name="AutoShape 145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386" name="Group 146"/>
            <p:cNvGrpSpPr/>
            <p:nvPr/>
          </p:nvGrpSpPr>
          <p:grpSpPr bwMode="auto">
            <a:xfrm>
              <a:off x="273" y="136"/>
              <a:ext cx="1860" cy="227"/>
              <a:chOff x="0" y="0"/>
              <a:chExt cx="1860" cy="227"/>
            </a:xfrm>
          </p:grpSpPr>
          <p:sp>
            <p:nvSpPr>
              <p:cNvPr id="10387" name="AutoShape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88" name="AutoShape 148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89" name="AutoShape 149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90" name="AutoShape 150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91" name="AutoShape 151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92" name="AutoShape 152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93" name="AutoShape 153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94" name="AutoShape 154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95" name="AutoShape 155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96" name="AutoShape 156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397" name="Group 157"/>
            <p:cNvGrpSpPr/>
            <p:nvPr/>
          </p:nvGrpSpPr>
          <p:grpSpPr bwMode="auto">
            <a:xfrm>
              <a:off x="227" y="182"/>
              <a:ext cx="1860" cy="227"/>
              <a:chOff x="0" y="0"/>
              <a:chExt cx="1860" cy="227"/>
            </a:xfrm>
          </p:grpSpPr>
          <p:sp>
            <p:nvSpPr>
              <p:cNvPr id="10398" name="AutoShape 1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399" name="AutoShape 159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00" name="AutoShape 160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01" name="AutoShape 161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02" name="AutoShape 162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03" name="AutoShape 163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04" name="AutoShape 164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05" name="AutoShape 165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06" name="AutoShape 166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07" name="AutoShape 167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408" name="Group 168"/>
            <p:cNvGrpSpPr/>
            <p:nvPr/>
          </p:nvGrpSpPr>
          <p:grpSpPr bwMode="auto">
            <a:xfrm>
              <a:off x="182" y="227"/>
              <a:ext cx="1860" cy="227"/>
              <a:chOff x="0" y="0"/>
              <a:chExt cx="1860" cy="227"/>
            </a:xfrm>
          </p:grpSpPr>
          <p:sp>
            <p:nvSpPr>
              <p:cNvPr id="10409" name="AutoShape 1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10" name="AutoShape 170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11" name="AutoShape 171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12" name="AutoShape 172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13" name="AutoShape 173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14" name="AutoShape 174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15" name="AutoShape 175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16" name="AutoShape 176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17" name="AutoShape 177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18" name="AutoShape 178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419" name="Group 179"/>
            <p:cNvGrpSpPr/>
            <p:nvPr/>
          </p:nvGrpSpPr>
          <p:grpSpPr bwMode="auto">
            <a:xfrm>
              <a:off x="137" y="273"/>
              <a:ext cx="1860" cy="227"/>
              <a:chOff x="0" y="0"/>
              <a:chExt cx="1860" cy="227"/>
            </a:xfrm>
          </p:grpSpPr>
          <p:sp>
            <p:nvSpPr>
              <p:cNvPr id="10420" name="AutoShape 1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21" name="AutoShape 181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22" name="AutoShape 182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23" name="AutoShape 183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24" name="AutoShape 184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25" name="AutoShape 185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26" name="AutoShape 186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27" name="AutoShape 187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28" name="AutoShape 188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29" name="AutoShape 189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430" name="Group 190"/>
            <p:cNvGrpSpPr/>
            <p:nvPr/>
          </p:nvGrpSpPr>
          <p:grpSpPr bwMode="auto">
            <a:xfrm>
              <a:off x="91" y="318"/>
              <a:ext cx="1860" cy="227"/>
              <a:chOff x="0" y="0"/>
              <a:chExt cx="1860" cy="227"/>
            </a:xfrm>
          </p:grpSpPr>
          <p:sp>
            <p:nvSpPr>
              <p:cNvPr id="10431" name="AutoShape 19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32" name="AutoShape 192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33" name="AutoShape 193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34" name="AutoShape 194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35" name="AutoShape 195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36" name="AutoShape 196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37" name="AutoShape 197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38" name="AutoShape 198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39" name="AutoShape 199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40" name="AutoShape 200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441" name="Group 201"/>
            <p:cNvGrpSpPr/>
            <p:nvPr/>
          </p:nvGrpSpPr>
          <p:grpSpPr bwMode="auto">
            <a:xfrm>
              <a:off x="46" y="363"/>
              <a:ext cx="1860" cy="227"/>
              <a:chOff x="0" y="0"/>
              <a:chExt cx="1860" cy="227"/>
            </a:xfrm>
          </p:grpSpPr>
          <p:sp>
            <p:nvSpPr>
              <p:cNvPr id="10442" name="AutoShape 2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43" name="AutoShape 203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44" name="AutoShape 204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45" name="AutoShape 205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46" name="AutoShape 206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47" name="AutoShape 207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48" name="AutoShape 208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49" name="AutoShape 209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50" name="AutoShape 210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51" name="AutoShape 211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452" name="Group 212"/>
            <p:cNvGrpSpPr/>
            <p:nvPr/>
          </p:nvGrpSpPr>
          <p:grpSpPr bwMode="auto">
            <a:xfrm>
              <a:off x="0" y="409"/>
              <a:ext cx="1860" cy="227"/>
              <a:chOff x="0" y="0"/>
              <a:chExt cx="1860" cy="227"/>
            </a:xfrm>
          </p:grpSpPr>
          <p:sp>
            <p:nvSpPr>
              <p:cNvPr id="10453" name="AutoShape 2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54" name="AutoShape 214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55" name="AutoShape 215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56" name="AutoShape 216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57" name="AutoShape 217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58" name="AutoShape 218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59" name="AutoShape 219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60" name="AutoShape 220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61" name="AutoShape 221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62" name="AutoShape 222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</p:grpSp>
      <p:grpSp>
        <p:nvGrpSpPr>
          <p:cNvPr id="10463" name="Group 223"/>
          <p:cNvGrpSpPr/>
          <p:nvPr/>
        </p:nvGrpSpPr>
        <p:grpSpPr bwMode="auto">
          <a:xfrm>
            <a:off x="323850" y="3354933"/>
            <a:ext cx="3602038" cy="1009650"/>
            <a:chOff x="0" y="0"/>
            <a:chExt cx="2269" cy="636"/>
          </a:xfrm>
        </p:grpSpPr>
        <p:sp>
          <p:nvSpPr>
            <p:cNvPr id="10464" name="AutoShape 224"/>
            <p:cNvSpPr>
              <a:spLocks noChangeArrowheads="1"/>
            </p:cNvSpPr>
            <p:nvPr/>
          </p:nvSpPr>
          <p:spPr bwMode="auto">
            <a:xfrm>
              <a:off x="40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465" name="AutoShape 225"/>
            <p:cNvSpPr>
              <a:spLocks noChangeArrowheads="1"/>
            </p:cNvSpPr>
            <p:nvPr/>
          </p:nvSpPr>
          <p:spPr bwMode="auto">
            <a:xfrm>
              <a:off x="59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466" name="AutoShape 226"/>
            <p:cNvSpPr>
              <a:spLocks noChangeArrowheads="1"/>
            </p:cNvSpPr>
            <p:nvPr/>
          </p:nvSpPr>
          <p:spPr bwMode="auto">
            <a:xfrm>
              <a:off x="77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467" name="AutoShape 227"/>
            <p:cNvSpPr>
              <a:spLocks noChangeArrowheads="1"/>
            </p:cNvSpPr>
            <p:nvPr/>
          </p:nvSpPr>
          <p:spPr bwMode="auto">
            <a:xfrm>
              <a:off x="95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468" name="AutoShape 228"/>
            <p:cNvSpPr>
              <a:spLocks noChangeArrowheads="1"/>
            </p:cNvSpPr>
            <p:nvPr/>
          </p:nvSpPr>
          <p:spPr bwMode="auto">
            <a:xfrm>
              <a:off x="1135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469" name="AutoShape 229"/>
            <p:cNvSpPr>
              <a:spLocks noChangeArrowheads="1"/>
            </p:cNvSpPr>
            <p:nvPr/>
          </p:nvSpPr>
          <p:spPr bwMode="auto">
            <a:xfrm>
              <a:off x="131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470" name="AutoShape 230"/>
            <p:cNvSpPr>
              <a:spLocks noChangeArrowheads="1"/>
            </p:cNvSpPr>
            <p:nvPr/>
          </p:nvSpPr>
          <p:spPr bwMode="auto">
            <a:xfrm>
              <a:off x="149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471" name="AutoShape 231"/>
            <p:cNvSpPr>
              <a:spLocks noChangeArrowheads="1"/>
            </p:cNvSpPr>
            <p:nvPr/>
          </p:nvSpPr>
          <p:spPr bwMode="auto">
            <a:xfrm>
              <a:off x="167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472" name="AutoShape 232"/>
            <p:cNvSpPr>
              <a:spLocks noChangeArrowheads="1"/>
            </p:cNvSpPr>
            <p:nvPr/>
          </p:nvSpPr>
          <p:spPr bwMode="auto">
            <a:xfrm>
              <a:off x="186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473" name="AutoShape 233"/>
            <p:cNvSpPr>
              <a:spLocks noChangeArrowheads="1"/>
            </p:cNvSpPr>
            <p:nvPr/>
          </p:nvSpPr>
          <p:spPr bwMode="auto">
            <a:xfrm>
              <a:off x="204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grpSp>
          <p:nvGrpSpPr>
            <p:cNvPr id="10474" name="Group 234"/>
            <p:cNvGrpSpPr/>
            <p:nvPr/>
          </p:nvGrpSpPr>
          <p:grpSpPr bwMode="auto">
            <a:xfrm>
              <a:off x="363" y="46"/>
              <a:ext cx="1860" cy="227"/>
              <a:chOff x="0" y="0"/>
              <a:chExt cx="1860" cy="227"/>
            </a:xfrm>
          </p:grpSpPr>
          <p:sp>
            <p:nvSpPr>
              <p:cNvPr id="10475" name="AutoShape 2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76" name="AutoShape 236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77" name="AutoShape 237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78" name="AutoShape 238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79" name="AutoShape 239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80" name="AutoShape 240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81" name="AutoShape 241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82" name="AutoShape 242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83" name="AutoShape 243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84" name="AutoShape 244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485" name="Group 245"/>
            <p:cNvGrpSpPr/>
            <p:nvPr/>
          </p:nvGrpSpPr>
          <p:grpSpPr bwMode="auto">
            <a:xfrm>
              <a:off x="318" y="91"/>
              <a:ext cx="1860" cy="227"/>
              <a:chOff x="0" y="0"/>
              <a:chExt cx="1860" cy="227"/>
            </a:xfrm>
          </p:grpSpPr>
          <p:sp>
            <p:nvSpPr>
              <p:cNvPr id="10486" name="AutoShape 2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87" name="AutoShape 247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88" name="AutoShape 248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89" name="AutoShape 249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90" name="AutoShape 250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91" name="AutoShape 251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92" name="AutoShape 252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93" name="AutoShape 253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94" name="AutoShape 254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95" name="AutoShape 255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496" name="Group 256"/>
            <p:cNvGrpSpPr/>
            <p:nvPr/>
          </p:nvGrpSpPr>
          <p:grpSpPr bwMode="auto">
            <a:xfrm>
              <a:off x="273" y="136"/>
              <a:ext cx="1860" cy="227"/>
              <a:chOff x="0" y="0"/>
              <a:chExt cx="1860" cy="227"/>
            </a:xfrm>
          </p:grpSpPr>
          <p:sp>
            <p:nvSpPr>
              <p:cNvPr id="10497" name="AutoShape 2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98" name="AutoShape 258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499" name="AutoShape 259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00" name="AutoShape 260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01" name="AutoShape 261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02" name="AutoShape 262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03" name="AutoShape 263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04" name="AutoShape 264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05" name="AutoShape 265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06" name="AutoShape 266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507" name="Group 267"/>
            <p:cNvGrpSpPr/>
            <p:nvPr/>
          </p:nvGrpSpPr>
          <p:grpSpPr bwMode="auto">
            <a:xfrm>
              <a:off x="227" y="182"/>
              <a:ext cx="1860" cy="227"/>
              <a:chOff x="0" y="0"/>
              <a:chExt cx="1860" cy="227"/>
            </a:xfrm>
          </p:grpSpPr>
          <p:sp>
            <p:nvSpPr>
              <p:cNvPr id="10508" name="AutoShape 2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09" name="AutoShape 269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10" name="AutoShape 270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11" name="AutoShape 271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12" name="AutoShape 272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13" name="AutoShape 273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14" name="AutoShape 274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15" name="AutoShape 275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16" name="AutoShape 276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17" name="AutoShape 277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518" name="Group 278"/>
            <p:cNvGrpSpPr/>
            <p:nvPr/>
          </p:nvGrpSpPr>
          <p:grpSpPr bwMode="auto">
            <a:xfrm>
              <a:off x="182" y="227"/>
              <a:ext cx="1860" cy="227"/>
              <a:chOff x="0" y="0"/>
              <a:chExt cx="1860" cy="227"/>
            </a:xfrm>
          </p:grpSpPr>
          <p:sp>
            <p:nvSpPr>
              <p:cNvPr id="10519" name="AutoShape 2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20" name="AutoShape 280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21" name="AutoShape 281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22" name="AutoShape 282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23" name="AutoShape 283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24" name="AutoShape 284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25" name="AutoShape 285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26" name="AutoShape 286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27" name="AutoShape 287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28" name="AutoShape 288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529" name="Group 289"/>
            <p:cNvGrpSpPr/>
            <p:nvPr/>
          </p:nvGrpSpPr>
          <p:grpSpPr bwMode="auto">
            <a:xfrm>
              <a:off x="137" y="273"/>
              <a:ext cx="1860" cy="227"/>
              <a:chOff x="0" y="0"/>
              <a:chExt cx="1860" cy="227"/>
            </a:xfrm>
          </p:grpSpPr>
          <p:sp>
            <p:nvSpPr>
              <p:cNvPr id="10530" name="AutoShape 29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31" name="AutoShape 291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32" name="AutoShape 292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33" name="AutoShape 293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34" name="AutoShape 294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35" name="AutoShape 295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36" name="AutoShape 296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37" name="AutoShape 297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38" name="AutoShape 298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39" name="AutoShape 299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540" name="Group 300"/>
            <p:cNvGrpSpPr/>
            <p:nvPr/>
          </p:nvGrpSpPr>
          <p:grpSpPr bwMode="auto">
            <a:xfrm>
              <a:off x="91" y="318"/>
              <a:ext cx="1860" cy="227"/>
              <a:chOff x="0" y="0"/>
              <a:chExt cx="1860" cy="227"/>
            </a:xfrm>
          </p:grpSpPr>
          <p:sp>
            <p:nvSpPr>
              <p:cNvPr id="10541" name="AutoShape 30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42" name="AutoShape 302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43" name="AutoShape 303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44" name="AutoShape 304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45" name="AutoShape 305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46" name="AutoShape 306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47" name="AutoShape 307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48" name="AutoShape 308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49" name="AutoShape 309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50" name="AutoShape 310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551" name="Group 311"/>
            <p:cNvGrpSpPr/>
            <p:nvPr/>
          </p:nvGrpSpPr>
          <p:grpSpPr bwMode="auto">
            <a:xfrm>
              <a:off x="46" y="363"/>
              <a:ext cx="1860" cy="227"/>
              <a:chOff x="0" y="0"/>
              <a:chExt cx="1860" cy="227"/>
            </a:xfrm>
          </p:grpSpPr>
          <p:sp>
            <p:nvSpPr>
              <p:cNvPr id="10552" name="AutoShape 3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53" name="AutoShape 313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54" name="AutoShape 314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55" name="AutoShape 315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56" name="AutoShape 316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57" name="AutoShape 317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58" name="AutoShape 318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59" name="AutoShape 319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60" name="AutoShape 320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61" name="AutoShape 321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562" name="Group 322"/>
            <p:cNvGrpSpPr/>
            <p:nvPr/>
          </p:nvGrpSpPr>
          <p:grpSpPr bwMode="auto">
            <a:xfrm>
              <a:off x="0" y="409"/>
              <a:ext cx="1860" cy="227"/>
              <a:chOff x="0" y="0"/>
              <a:chExt cx="1860" cy="227"/>
            </a:xfrm>
          </p:grpSpPr>
          <p:sp>
            <p:nvSpPr>
              <p:cNvPr id="10563" name="AutoShape 3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64" name="AutoShape 324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65" name="AutoShape 325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66" name="AutoShape 326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67" name="AutoShape 327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68" name="AutoShape 328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69" name="AutoShape 329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70" name="AutoShape 330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71" name="AutoShape 331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72" name="AutoShape 332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</p:grpSp>
      <p:grpSp>
        <p:nvGrpSpPr>
          <p:cNvPr id="10573" name="Group 333"/>
          <p:cNvGrpSpPr/>
          <p:nvPr/>
        </p:nvGrpSpPr>
        <p:grpSpPr bwMode="auto">
          <a:xfrm>
            <a:off x="323850" y="3069183"/>
            <a:ext cx="3602038" cy="1009650"/>
            <a:chOff x="0" y="0"/>
            <a:chExt cx="2269" cy="636"/>
          </a:xfrm>
        </p:grpSpPr>
        <p:sp>
          <p:nvSpPr>
            <p:cNvPr id="10574" name="AutoShape 334"/>
            <p:cNvSpPr>
              <a:spLocks noChangeArrowheads="1"/>
            </p:cNvSpPr>
            <p:nvPr/>
          </p:nvSpPr>
          <p:spPr bwMode="auto">
            <a:xfrm>
              <a:off x="40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575" name="AutoShape 335"/>
            <p:cNvSpPr>
              <a:spLocks noChangeArrowheads="1"/>
            </p:cNvSpPr>
            <p:nvPr/>
          </p:nvSpPr>
          <p:spPr bwMode="auto">
            <a:xfrm>
              <a:off x="59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576" name="AutoShape 336"/>
            <p:cNvSpPr>
              <a:spLocks noChangeArrowheads="1"/>
            </p:cNvSpPr>
            <p:nvPr/>
          </p:nvSpPr>
          <p:spPr bwMode="auto">
            <a:xfrm>
              <a:off x="77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577" name="AutoShape 337"/>
            <p:cNvSpPr>
              <a:spLocks noChangeArrowheads="1"/>
            </p:cNvSpPr>
            <p:nvPr/>
          </p:nvSpPr>
          <p:spPr bwMode="auto">
            <a:xfrm>
              <a:off x="95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578" name="AutoShape 338"/>
            <p:cNvSpPr>
              <a:spLocks noChangeArrowheads="1"/>
            </p:cNvSpPr>
            <p:nvPr/>
          </p:nvSpPr>
          <p:spPr bwMode="auto">
            <a:xfrm>
              <a:off x="1135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579" name="AutoShape 339"/>
            <p:cNvSpPr>
              <a:spLocks noChangeArrowheads="1"/>
            </p:cNvSpPr>
            <p:nvPr/>
          </p:nvSpPr>
          <p:spPr bwMode="auto">
            <a:xfrm>
              <a:off x="131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580" name="AutoShape 340"/>
            <p:cNvSpPr>
              <a:spLocks noChangeArrowheads="1"/>
            </p:cNvSpPr>
            <p:nvPr/>
          </p:nvSpPr>
          <p:spPr bwMode="auto">
            <a:xfrm>
              <a:off x="149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581" name="AutoShape 341"/>
            <p:cNvSpPr>
              <a:spLocks noChangeArrowheads="1"/>
            </p:cNvSpPr>
            <p:nvPr/>
          </p:nvSpPr>
          <p:spPr bwMode="auto">
            <a:xfrm>
              <a:off x="167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582" name="AutoShape 342"/>
            <p:cNvSpPr>
              <a:spLocks noChangeArrowheads="1"/>
            </p:cNvSpPr>
            <p:nvPr/>
          </p:nvSpPr>
          <p:spPr bwMode="auto">
            <a:xfrm>
              <a:off x="186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583" name="AutoShape 343"/>
            <p:cNvSpPr>
              <a:spLocks noChangeArrowheads="1"/>
            </p:cNvSpPr>
            <p:nvPr/>
          </p:nvSpPr>
          <p:spPr bwMode="auto">
            <a:xfrm>
              <a:off x="204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grpSp>
          <p:nvGrpSpPr>
            <p:cNvPr id="10584" name="Group 344"/>
            <p:cNvGrpSpPr/>
            <p:nvPr/>
          </p:nvGrpSpPr>
          <p:grpSpPr bwMode="auto">
            <a:xfrm>
              <a:off x="363" y="46"/>
              <a:ext cx="1860" cy="227"/>
              <a:chOff x="0" y="0"/>
              <a:chExt cx="1860" cy="227"/>
            </a:xfrm>
          </p:grpSpPr>
          <p:sp>
            <p:nvSpPr>
              <p:cNvPr id="10585" name="AutoShape 3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86" name="AutoShape 346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87" name="AutoShape 347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88" name="AutoShape 348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89" name="AutoShape 349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90" name="AutoShape 350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91" name="AutoShape 351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92" name="AutoShape 352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93" name="AutoShape 353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94" name="AutoShape 354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595" name="Group 355"/>
            <p:cNvGrpSpPr/>
            <p:nvPr/>
          </p:nvGrpSpPr>
          <p:grpSpPr bwMode="auto">
            <a:xfrm>
              <a:off x="318" y="91"/>
              <a:ext cx="1860" cy="227"/>
              <a:chOff x="0" y="0"/>
              <a:chExt cx="1860" cy="227"/>
            </a:xfrm>
          </p:grpSpPr>
          <p:sp>
            <p:nvSpPr>
              <p:cNvPr id="10596" name="AutoShape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97" name="AutoShape 357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98" name="AutoShape 358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599" name="AutoShape 359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00" name="AutoShape 360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01" name="AutoShape 361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02" name="AutoShape 362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03" name="AutoShape 363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04" name="AutoShape 364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05" name="AutoShape 365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606" name="Group 366"/>
            <p:cNvGrpSpPr/>
            <p:nvPr/>
          </p:nvGrpSpPr>
          <p:grpSpPr bwMode="auto">
            <a:xfrm>
              <a:off x="273" y="136"/>
              <a:ext cx="1860" cy="227"/>
              <a:chOff x="0" y="0"/>
              <a:chExt cx="1860" cy="227"/>
            </a:xfrm>
          </p:grpSpPr>
          <p:sp>
            <p:nvSpPr>
              <p:cNvPr id="10607" name="AutoShape 3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08" name="AutoShape 368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09" name="AutoShape 369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10" name="AutoShape 370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11" name="AutoShape 371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12" name="AutoShape 372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13" name="AutoShape 373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14" name="AutoShape 374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15" name="AutoShape 375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16" name="AutoShape 376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617" name="Group 377"/>
            <p:cNvGrpSpPr/>
            <p:nvPr/>
          </p:nvGrpSpPr>
          <p:grpSpPr bwMode="auto">
            <a:xfrm>
              <a:off x="227" y="182"/>
              <a:ext cx="1860" cy="227"/>
              <a:chOff x="0" y="0"/>
              <a:chExt cx="1860" cy="227"/>
            </a:xfrm>
          </p:grpSpPr>
          <p:sp>
            <p:nvSpPr>
              <p:cNvPr id="10618" name="AutoShape 37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19" name="AutoShape 379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20" name="AutoShape 380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21" name="AutoShape 381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22" name="AutoShape 382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23" name="AutoShape 383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24" name="AutoShape 384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25" name="AutoShape 385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26" name="AutoShape 386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27" name="AutoShape 387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628" name="Group 388"/>
            <p:cNvGrpSpPr/>
            <p:nvPr/>
          </p:nvGrpSpPr>
          <p:grpSpPr bwMode="auto">
            <a:xfrm>
              <a:off x="182" y="227"/>
              <a:ext cx="1860" cy="227"/>
              <a:chOff x="0" y="0"/>
              <a:chExt cx="1860" cy="227"/>
            </a:xfrm>
          </p:grpSpPr>
          <p:sp>
            <p:nvSpPr>
              <p:cNvPr id="10629" name="AutoShape 38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30" name="AutoShape 390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31" name="AutoShape 391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32" name="AutoShape 392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33" name="AutoShape 393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34" name="AutoShape 394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35" name="AutoShape 395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36" name="AutoShape 396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37" name="AutoShape 397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38" name="AutoShape 398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639" name="Group 399"/>
            <p:cNvGrpSpPr/>
            <p:nvPr/>
          </p:nvGrpSpPr>
          <p:grpSpPr bwMode="auto">
            <a:xfrm>
              <a:off x="137" y="273"/>
              <a:ext cx="1860" cy="227"/>
              <a:chOff x="0" y="0"/>
              <a:chExt cx="1860" cy="227"/>
            </a:xfrm>
          </p:grpSpPr>
          <p:sp>
            <p:nvSpPr>
              <p:cNvPr id="10640" name="AutoShape 40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41" name="AutoShape 401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42" name="AutoShape 402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43" name="AutoShape 403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44" name="AutoShape 404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45" name="AutoShape 405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46" name="AutoShape 406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47" name="AutoShape 407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48" name="AutoShape 408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49" name="AutoShape 409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650" name="Group 410"/>
            <p:cNvGrpSpPr/>
            <p:nvPr/>
          </p:nvGrpSpPr>
          <p:grpSpPr bwMode="auto">
            <a:xfrm>
              <a:off x="91" y="318"/>
              <a:ext cx="1860" cy="227"/>
              <a:chOff x="0" y="0"/>
              <a:chExt cx="1860" cy="227"/>
            </a:xfrm>
          </p:grpSpPr>
          <p:sp>
            <p:nvSpPr>
              <p:cNvPr id="10651" name="AutoShape 4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52" name="AutoShape 412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53" name="AutoShape 413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54" name="AutoShape 414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55" name="AutoShape 415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56" name="AutoShape 416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57" name="AutoShape 417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58" name="AutoShape 418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59" name="AutoShape 419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60" name="AutoShape 420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661" name="Group 421"/>
            <p:cNvGrpSpPr/>
            <p:nvPr/>
          </p:nvGrpSpPr>
          <p:grpSpPr bwMode="auto">
            <a:xfrm>
              <a:off x="46" y="363"/>
              <a:ext cx="1860" cy="227"/>
              <a:chOff x="0" y="0"/>
              <a:chExt cx="1860" cy="227"/>
            </a:xfrm>
          </p:grpSpPr>
          <p:sp>
            <p:nvSpPr>
              <p:cNvPr id="10662" name="AutoShape 4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63" name="AutoShape 423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64" name="AutoShape 424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65" name="AutoShape 425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66" name="AutoShape 426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67" name="AutoShape 427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68" name="AutoShape 428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69" name="AutoShape 429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70" name="AutoShape 430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71" name="AutoShape 431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672" name="Group 432"/>
            <p:cNvGrpSpPr/>
            <p:nvPr/>
          </p:nvGrpSpPr>
          <p:grpSpPr bwMode="auto">
            <a:xfrm>
              <a:off x="0" y="409"/>
              <a:ext cx="1860" cy="227"/>
              <a:chOff x="0" y="0"/>
              <a:chExt cx="1860" cy="227"/>
            </a:xfrm>
          </p:grpSpPr>
          <p:sp>
            <p:nvSpPr>
              <p:cNvPr id="10673" name="AutoShape 4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74" name="AutoShape 434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75" name="AutoShape 435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76" name="AutoShape 436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77" name="AutoShape 437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78" name="AutoShape 438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79" name="AutoShape 439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80" name="AutoShape 440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81" name="AutoShape 441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82" name="AutoShape 442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</p:grpSp>
      <p:grpSp>
        <p:nvGrpSpPr>
          <p:cNvPr id="10683" name="Group 443"/>
          <p:cNvGrpSpPr/>
          <p:nvPr/>
        </p:nvGrpSpPr>
        <p:grpSpPr bwMode="auto">
          <a:xfrm>
            <a:off x="323850" y="2780258"/>
            <a:ext cx="3602038" cy="1009650"/>
            <a:chOff x="0" y="0"/>
            <a:chExt cx="2269" cy="636"/>
          </a:xfrm>
        </p:grpSpPr>
        <p:sp>
          <p:nvSpPr>
            <p:cNvPr id="10684" name="AutoShape 444"/>
            <p:cNvSpPr>
              <a:spLocks noChangeArrowheads="1"/>
            </p:cNvSpPr>
            <p:nvPr/>
          </p:nvSpPr>
          <p:spPr bwMode="auto">
            <a:xfrm>
              <a:off x="40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685" name="AutoShape 445"/>
            <p:cNvSpPr>
              <a:spLocks noChangeArrowheads="1"/>
            </p:cNvSpPr>
            <p:nvPr/>
          </p:nvSpPr>
          <p:spPr bwMode="auto">
            <a:xfrm>
              <a:off x="59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686" name="AutoShape 446"/>
            <p:cNvSpPr>
              <a:spLocks noChangeArrowheads="1"/>
            </p:cNvSpPr>
            <p:nvPr/>
          </p:nvSpPr>
          <p:spPr bwMode="auto">
            <a:xfrm>
              <a:off x="77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687" name="AutoShape 447"/>
            <p:cNvSpPr>
              <a:spLocks noChangeArrowheads="1"/>
            </p:cNvSpPr>
            <p:nvPr/>
          </p:nvSpPr>
          <p:spPr bwMode="auto">
            <a:xfrm>
              <a:off x="95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688" name="AutoShape 448"/>
            <p:cNvSpPr>
              <a:spLocks noChangeArrowheads="1"/>
            </p:cNvSpPr>
            <p:nvPr/>
          </p:nvSpPr>
          <p:spPr bwMode="auto">
            <a:xfrm>
              <a:off x="1135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689" name="AutoShape 449"/>
            <p:cNvSpPr>
              <a:spLocks noChangeArrowheads="1"/>
            </p:cNvSpPr>
            <p:nvPr/>
          </p:nvSpPr>
          <p:spPr bwMode="auto">
            <a:xfrm>
              <a:off x="131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690" name="AutoShape 450"/>
            <p:cNvSpPr>
              <a:spLocks noChangeArrowheads="1"/>
            </p:cNvSpPr>
            <p:nvPr/>
          </p:nvSpPr>
          <p:spPr bwMode="auto">
            <a:xfrm>
              <a:off x="149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691" name="AutoShape 451"/>
            <p:cNvSpPr>
              <a:spLocks noChangeArrowheads="1"/>
            </p:cNvSpPr>
            <p:nvPr/>
          </p:nvSpPr>
          <p:spPr bwMode="auto">
            <a:xfrm>
              <a:off x="167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692" name="AutoShape 452"/>
            <p:cNvSpPr>
              <a:spLocks noChangeArrowheads="1"/>
            </p:cNvSpPr>
            <p:nvPr/>
          </p:nvSpPr>
          <p:spPr bwMode="auto">
            <a:xfrm>
              <a:off x="186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693" name="AutoShape 453"/>
            <p:cNvSpPr>
              <a:spLocks noChangeArrowheads="1"/>
            </p:cNvSpPr>
            <p:nvPr/>
          </p:nvSpPr>
          <p:spPr bwMode="auto">
            <a:xfrm>
              <a:off x="204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grpSp>
          <p:nvGrpSpPr>
            <p:cNvPr id="10694" name="Group 454"/>
            <p:cNvGrpSpPr/>
            <p:nvPr/>
          </p:nvGrpSpPr>
          <p:grpSpPr bwMode="auto">
            <a:xfrm>
              <a:off x="363" y="46"/>
              <a:ext cx="1860" cy="227"/>
              <a:chOff x="0" y="0"/>
              <a:chExt cx="1860" cy="227"/>
            </a:xfrm>
          </p:grpSpPr>
          <p:sp>
            <p:nvSpPr>
              <p:cNvPr id="10695" name="AutoShape 45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96" name="AutoShape 456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97" name="AutoShape 457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98" name="AutoShape 458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699" name="AutoShape 459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00" name="AutoShape 460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01" name="AutoShape 461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02" name="AutoShape 462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03" name="AutoShape 463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04" name="AutoShape 464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705" name="Group 465"/>
            <p:cNvGrpSpPr/>
            <p:nvPr/>
          </p:nvGrpSpPr>
          <p:grpSpPr bwMode="auto">
            <a:xfrm>
              <a:off x="318" y="91"/>
              <a:ext cx="1860" cy="227"/>
              <a:chOff x="0" y="0"/>
              <a:chExt cx="1860" cy="227"/>
            </a:xfrm>
          </p:grpSpPr>
          <p:sp>
            <p:nvSpPr>
              <p:cNvPr id="10706" name="AutoShape 46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07" name="AutoShape 467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08" name="AutoShape 468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09" name="AutoShape 469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10" name="AutoShape 470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11" name="AutoShape 471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12" name="AutoShape 472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13" name="AutoShape 473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14" name="AutoShape 474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15" name="AutoShape 475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716" name="Group 476"/>
            <p:cNvGrpSpPr/>
            <p:nvPr/>
          </p:nvGrpSpPr>
          <p:grpSpPr bwMode="auto">
            <a:xfrm>
              <a:off x="273" y="136"/>
              <a:ext cx="1860" cy="227"/>
              <a:chOff x="0" y="0"/>
              <a:chExt cx="1860" cy="227"/>
            </a:xfrm>
          </p:grpSpPr>
          <p:sp>
            <p:nvSpPr>
              <p:cNvPr id="10717" name="AutoShape 47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18" name="AutoShape 478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19" name="AutoShape 479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20" name="AutoShape 480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21" name="AutoShape 481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22" name="AutoShape 482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23" name="AutoShape 483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24" name="AutoShape 484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25" name="AutoShape 485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26" name="AutoShape 486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727" name="Group 487"/>
            <p:cNvGrpSpPr/>
            <p:nvPr/>
          </p:nvGrpSpPr>
          <p:grpSpPr bwMode="auto">
            <a:xfrm>
              <a:off x="227" y="182"/>
              <a:ext cx="1860" cy="227"/>
              <a:chOff x="0" y="0"/>
              <a:chExt cx="1860" cy="227"/>
            </a:xfrm>
          </p:grpSpPr>
          <p:sp>
            <p:nvSpPr>
              <p:cNvPr id="10728" name="AutoShape 48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29" name="AutoShape 489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30" name="AutoShape 490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31" name="AutoShape 491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32" name="AutoShape 492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33" name="AutoShape 493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34" name="AutoShape 494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35" name="AutoShape 495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36" name="AutoShape 496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37" name="AutoShape 497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738" name="Group 498"/>
            <p:cNvGrpSpPr/>
            <p:nvPr/>
          </p:nvGrpSpPr>
          <p:grpSpPr bwMode="auto">
            <a:xfrm>
              <a:off x="182" y="227"/>
              <a:ext cx="1860" cy="227"/>
              <a:chOff x="0" y="0"/>
              <a:chExt cx="1860" cy="227"/>
            </a:xfrm>
          </p:grpSpPr>
          <p:sp>
            <p:nvSpPr>
              <p:cNvPr id="10739" name="AutoShape 49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40" name="AutoShape 500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41" name="AutoShape 501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42" name="AutoShape 502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43" name="AutoShape 503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44" name="AutoShape 504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45" name="AutoShape 505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46" name="AutoShape 506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47" name="AutoShape 507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48" name="AutoShape 508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749" name="Group 509"/>
            <p:cNvGrpSpPr/>
            <p:nvPr/>
          </p:nvGrpSpPr>
          <p:grpSpPr bwMode="auto">
            <a:xfrm>
              <a:off x="137" y="273"/>
              <a:ext cx="1860" cy="227"/>
              <a:chOff x="0" y="0"/>
              <a:chExt cx="1860" cy="227"/>
            </a:xfrm>
          </p:grpSpPr>
          <p:sp>
            <p:nvSpPr>
              <p:cNvPr id="10750" name="AutoShape 5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51" name="AutoShape 511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52" name="AutoShape 512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53" name="AutoShape 513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54" name="AutoShape 514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55" name="AutoShape 515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56" name="AutoShape 516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57" name="AutoShape 517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58" name="AutoShape 518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59" name="AutoShape 519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760" name="Group 520"/>
            <p:cNvGrpSpPr/>
            <p:nvPr/>
          </p:nvGrpSpPr>
          <p:grpSpPr bwMode="auto">
            <a:xfrm>
              <a:off x="91" y="318"/>
              <a:ext cx="1860" cy="227"/>
              <a:chOff x="0" y="0"/>
              <a:chExt cx="1860" cy="227"/>
            </a:xfrm>
          </p:grpSpPr>
          <p:sp>
            <p:nvSpPr>
              <p:cNvPr id="10761" name="AutoShape 5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62" name="AutoShape 522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63" name="AutoShape 523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64" name="AutoShape 524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65" name="AutoShape 525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66" name="AutoShape 526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67" name="AutoShape 527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68" name="AutoShape 528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69" name="AutoShape 529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70" name="AutoShape 530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771" name="Group 531"/>
            <p:cNvGrpSpPr/>
            <p:nvPr/>
          </p:nvGrpSpPr>
          <p:grpSpPr bwMode="auto">
            <a:xfrm>
              <a:off x="46" y="363"/>
              <a:ext cx="1860" cy="227"/>
              <a:chOff x="0" y="0"/>
              <a:chExt cx="1860" cy="227"/>
            </a:xfrm>
          </p:grpSpPr>
          <p:sp>
            <p:nvSpPr>
              <p:cNvPr id="10772" name="AutoShape 5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73" name="AutoShape 533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74" name="AutoShape 534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75" name="AutoShape 535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76" name="AutoShape 536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77" name="AutoShape 537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78" name="AutoShape 538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79" name="AutoShape 539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80" name="AutoShape 540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81" name="AutoShape 541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782" name="Group 542"/>
            <p:cNvGrpSpPr/>
            <p:nvPr/>
          </p:nvGrpSpPr>
          <p:grpSpPr bwMode="auto">
            <a:xfrm>
              <a:off x="0" y="409"/>
              <a:ext cx="1860" cy="227"/>
              <a:chOff x="0" y="0"/>
              <a:chExt cx="1860" cy="227"/>
            </a:xfrm>
          </p:grpSpPr>
          <p:sp>
            <p:nvSpPr>
              <p:cNvPr id="10783" name="AutoShape 5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84" name="AutoShape 544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85" name="AutoShape 545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86" name="AutoShape 546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87" name="AutoShape 547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88" name="AutoShape 548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89" name="AutoShape 549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90" name="AutoShape 550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91" name="AutoShape 551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792" name="AutoShape 552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</p:grpSp>
      <p:grpSp>
        <p:nvGrpSpPr>
          <p:cNvPr id="10793" name="Group 553"/>
          <p:cNvGrpSpPr/>
          <p:nvPr/>
        </p:nvGrpSpPr>
        <p:grpSpPr bwMode="auto">
          <a:xfrm>
            <a:off x="323850" y="2492921"/>
            <a:ext cx="3602038" cy="1009650"/>
            <a:chOff x="0" y="0"/>
            <a:chExt cx="2269" cy="636"/>
          </a:xfrm>
        </p:grpSpPr>
        <p:sp>
          <p:nvSpPr>
            <p:cNvPr id="10794" name="AutoShape 554"/>
            <p:cNvSpPr>
              <a:spLocks noChangeArrowheads="1"/>
            </p:cNvSpPr>
            <p:nvPr/>
          </p:nvSpPr>
          <p:spPr bwMode="auto">
            <a:xfrm>
              <a:off x="40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795" name="AutoShape 555"/>
            <p:cNvSpPr>
              <a:spLocks noChangeArrowheads="1"/>
            </p:cNvSpPr>
            <p:nvPr/>
          </p:nvSpPr>
          <p:spPr bwMode="auto">
            <a:xfrm>
              <a:off x="59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796" name="AutoShape 556"/>
            <p:cNvSpPr>
              <a:spLocks noChangeArrowheads="1"/>
            </p:cNvSpPr>
            <p:nvPr/>
          </p:nvSpPr>
          <p:spPr bwMode="auto">
            <a:xfrm>
              <a:off x="77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797" name="AutoShape 557"/>
            <p:cNvSpPr>
              <a:spLocks noChangeArrowheads="1"/>
            </p:cNvSpPr>
            <p:nvPr/>
          </p:nvSpPr>
          <p:spPr bwMode="auto">
            <a:xfrm>
              <a:off x="95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798" name="AutoShape 558"/>
            <p:cNvSpPr>
              <a:spLocks noChangeArrowheads="1"/>
            </p:cNvSpPr>
            <p:nvPr/>
          </p:nvSpPr>
          <p:spPr bwMode="auto">
            <a:xfrm>
              <a:off x="1135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799" name="AutoShape 559"/>
            <p:cNvSpPr>
              <a:spLocks noChangeArrowheads="1"/>
            </p:cNvSpPr>
            <p:nvPr/>
          </p:nvSpPr>
          <p:spPr bwMode="auto">
            <a:xfrm>
              <a:off x="131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800" name="AutoShape 560"/>
            <p:cNvSpPr>
              <a:spLocks noChangeArrowheads="1"/>
            </p:cNvSpPr>
            <p:nvPr/>
          </p:nvSpPr>
          <p:spPr bwMode="auto">
            <a:xfrm>
              <a:off x="149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801" name="AutoShape 561"/>
            <p:cNvSpPr>
              <a:spLocks noChangeArrowheads="1"/>
            </p:cNvSpPr>
            <p:nvPr/>
          </p:nvSpPr>
          <p:spPr bwMode="auto">
            <a:xfrm>
              <a:off x="167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802" name="AutoShape 562"/>
            <p:cNvSpPr>
              <a:spLocks noChangeArrowheads="1"/>
            </p:cNvSpPr>
            <p:nvPr/>
          </p:nvSpPr>
          <p:spPr bwMode="auto">
            <a:xfrm>
              <a:off x="186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803" name="AutoShape 563"/>
            <p:cNvSpPr>
              <a:spLocks noChangeArrowheads="1"/>
            </p:cNvSpPr>
            <p:nvPr/>
          </p:nvSpPr>
          <p:spPr bwMode="auto">
            <a:xfrm>
              <a:off x="204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grpSp>
          <p:nvGrpSpPr>
            <p:cNvPr id="10804" name="Group 564"/>
            <p:cNvGrpSpPr/>
            <p:nvPr/>
          </p:nvGrpSpPr>
          <p:grpSpPr bwMode="auto">
            <a:xfrm>
              <a:off x="363" y="46"/>
              <a:ext cx="1860" cy="227"/>
              <a:chOff x="0" y="0"/>
              <a:chExt cx="1860" cy="227"/>
            </a:xfrm>
          </p:grpSpPr>
          <p:sp>
            <p:nvSpPr>
              <p:cNvPr id="10805" name="AutoShape 5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06" name="AutoShape 566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07" name="AutoShape 567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08" name="AutoShape 568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09" name="AutoShape 569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10" name="AutoShape 570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11" name="AutoShape 571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12" name="AutoShape 572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13" name="AutoShape 573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14" name="AutoShape 574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815" name="Group 575"/>
            <p:cNvGrpSpPr/>
            <p:nvPr/>
          </p:nvGrpSpPr>
          <p:grpSpPr bwMode="auto">
            <a:xfrm>
              <a:off x="318" y="91"/>
              <a:ext cx="1860" cy="227"/>
              <a:chOff x="0" y="0"/>
              <a:chExt cx="1860" cy="227"/>
            </a:xfrm>
          </p:grpSpPr>
          <p:sp>
            <p:nvSpPr>
              <p:cNvPr id="10816" name="AutoShape 57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17" name="AutoShape 577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18" name="AutoShape 578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19" name="AutoShape 579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20" name="AutoShape 580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21" name="AutoShape 581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22" name="AutoShape 582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23" name="AutoShape 583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24" name="AutoShape 584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25" name="AutoShape 585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826" name="Group 586"/>
            <p:cNvGrpSpPr/>
            <p:nvPr/>
          </p:nvGrpSpPr>
          <p:grpSpPr bwMode="auto">
            <a:xfrm>
              <a:off x="273" y="136"/>
              <a:ext cx="1860" cy="227"/>
              <a:chOff x="0" y="0"/>
              <a:chExt cx="1860" cy="227"/>
            </a:xfrm>
          </p:grpSpPr>
          <p:sp>
            <p:nvSpPr>
              <p:cNvPr id="10827" name="AutoShape 58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28" name="AutoShape 588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29" name="AutoShape 589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30" name="AutoShape 590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31" name="AutoShape 591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32" name="AutoShape 592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33" name="AutoShape 593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34" name="AutoShape 594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35" name="AutoShape 595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36" name="AutoShape 596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837" name="Group 597"/>
            <p:cNvGrpSpPr/>
            <p:nvPr/>
          </p:nvGrpSpPr>
          <p:grpSpPr bwMode="auto">
            <a:xfrm>
              <a:off x="227" y="182"/>
              <a:ext cx="1860" cy="227"/>
              <a:chOff x="0" y="0"/>
              <a:chExt cx="1860" cy="227"/>
            </a:xfrm>
          </p:grpSpPr>
          <p:sp>
            <p:nvSpPr>
              <p:cNvPr id="10838" name="AutoShape 59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39" name="AutoShape 599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40" name="AutoShape 600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41" name="AutoShape 601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42" name="AutoShape 602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43" name="AutoShape 603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44" name="AutoShape 604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45" name="AutoShape 605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46" name="AutoShape 606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47" name="AutoShape 607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848" name="Group 608"/>
            <p:cNvGrpSpPr/>
            <p:nvPr/>
          </p:nvGrpSpPr>
          <p:grpSpPr bwMode="auto">
            <a:xfrm>
              <a:off x="182" y="227"/>
              <a:ext cx="1860" cy="227"/>
              <a:chOff x="0" y="0"/>
              <a:chExt cx="1860" cy="227"/>
            </a:xfrm>
          </p:grpSpPr>
          <p:sp>
            <p:nvSpPr>
              <p:cNvPr id="10849" name="AutoShape 60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50" name="AutoShape 610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51" name="AutoShape 611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52" name="AutoShape 612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53" name="AutoShape 613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54" name="AutoShape 614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55" name="AutoShape 615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56" name="AutoShape 616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57" name="AutoShape 617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58" name="AutoShape 618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859" name="Group 619"/>
            <p:cNvGrpSpPr/>
            <p:nvPr/>
          </p:nvGrpSpPr>
          <p:grpSpPr bwMode="auto">
            <a:xfrm>
              <a:off x="137" y="273"/>
              <a:ext cx="1860" cy="227"/>
              <a:chOff x="0" y="0"/>
              <a:chExt cx="1860" cy="227"/>
            </a:xfrm>
          </p:grpSpPr>
          <p:sp>
            <p:nvSpPr>
              <p:cNvPr id="10860" name="AutoShape 6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61" name="AutoShape 621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62" name="AutoShape 622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63" name="AutoShape 623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64" name="AutoShape 624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65" name="AutoShape 625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66" name="AutoShape 626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67" name="AutoShape 627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68" name="AutoShape 628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69" name="AutoShape 629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870" name="Group 630"/>
            <p:cNvGrpSpPr/>
            <p:nvPr/>
          </p:nvGrpSpPr>
          <p:grpSpPr bwMode="auto">
            <a:xfrm>
              <a:off x="91" y="318"/>
              <a:ext cx="1860" cy="227"/>
              <a:chOff x="0" y="0"/>
              <a:chExt cx="1860" cy="227"/>
            </a:xfrm>
          </p:grpSpPr>
          <p:sp>
            <p:nvSpPr>
              <p:cNvPr id="10871" name="AutoShape 6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72" name="AutoShape 632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73" name="AutoShape 633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74" name="AutoShape 634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75" name="AutoShape 635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76" name="AutoShape 636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77" name="AutoShape 637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78" name="AutoShape 638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79" name="AutoShape 639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80" name="AutoShape 640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881" name="Group 641"/>
            <p:cNvGrpSpPr/>
            <p:nvPr/>
          </p:nvGrpSpPr>
          <p:grpSpPr bwMode="auto">
            <a:xfrm>
              <a:off x="46" y="363"/>
              <a:ext cx="1860" cy="227"/>
              <a:chOff x="0" y="0"/>
              <a:chExt cx="1860" cy="227"/>
            </a:xfrm>
          </p:grpSpPr>
          <p:sp>
            <p:nvSpPr>
              <p:cNvPr id="10882" name="AutoShape 6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83" name="AutoShape 643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84" name="AutoShape 644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85" name="AutoShape 645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86" name="AutoShape 646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87" name="AutoShape 647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88" name="AutoShape 648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89" name="AutoShape 649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90" name="AutoShape 650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91" name="AutoShape 651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892" name="Group 652"/>
            <p:cNvGrpSpPr/>
            <p:nvPr/>
          </p:nvGrpSpPr>
          <p:grpSpPr bwMode="auto">
            <a:xfrm>
              <a:off x="0" y="409"/>
              <a:ext cx="1860" cy="227"/>
              <a:chOff x="0" y="0"/>
              <a:chExt cx="1860" cy="227"/>
            </a:xfrm>
          </p:grpSpPr>
          <p:sp>
            <p:nvSpPr>
              <p:cNvPr id="10893" name="AutoShape 6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94" name="AutoShape 654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95" name="AutoShape 655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96" name="AutoShape 656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97" name="AutoShape 657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98" name="AutoShape 658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899" name="AutoShape 659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00" name="AutoShape 660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01" name="AutoShape 661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02" name="AutoShape 662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</p:grpSp>
      <p:grpSp>
        <p:nvGrpSpPr>
          <p:cNvPr id="10903" name="Group 663"/>
          <p:cNvGrpSpPr/>
          <p:nvPr/>
        </p:nvGrpSpPr>
        <p:grpSpPr bwMode="auto">
          <a:xfrm>
            <a:off x="323850" y="2203996"/>
            <a:ext cx="3602038" cy="1009650"/>
            <a:chOff x="0" y="0"/>
            <a:chExt cx="2269" cy="636"/>
          </a:xfrm>
        </p:grpSpPr>
        <p:sp>
          <p:nvSpPr>
            <p:cNvPr id="10904" name="AutoShape 664"/>
            <p:cNvSpPr>
              <a:spLocks noChangeArrowheads="1"/>
            </p:cNvSpPr>
            <p:nvPr/>
          </p:nvSpPr>
          <p:spPr bwMode="auto">
            <a:xfrm>
              <a:off x="40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905" name="AutoShape 665"/>
            <p:cNvSpPr>
              <a:spLocks noChangeArrowheads="1"/>
            </p:cNvSpPr>
            <p:nvPr/>
          </p:nvSpPr>
          <p:spPr bwMode="auto">
            <a:xfrm>
              <a:off x="59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906" name="AutoShape 666"/>
            <p:cNvSpPr>
              <a:spLocks noChangeArrowheads="1"/>
            </p:cNvSpPr>
            <p:nvPr/>
          </p:nvSpPr>
          <p:spPr bwMode="auto">
            <a:xfrm>
              <a:off x="77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907" name="AutoShape 667"/>
            <p:cNvSpPr>
              <a:spLocks noChangeArrowheads="1"/>
            </p:cNvSpPr>
            <p:nvPr/>
          </p:nvSpPr>
          <p:spPr bwMode="auto">
            <a:xfrm>
              <a:off x="95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908" name="AutoShape 668"/>
            <p:cNvSpPr>
              <a:spLocks noChangeArrowheads="1"/>
            </p:cNvSpPr>
            <p:nvPr/>
          </p:nvSpPr>
          <p:spPr bwMode="auto">
            <a:xfrm>
              <a:off x="1135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909" name="AutoShape 669"/>
            <p:cNvSpPr>
              <a:spLocks noChangeArrowheads="1"/>
            </p:cNvSpPr>
            <p:nvPr/>
          </p:nvSpPr>
          <p:spPr bwMode="auto">
            <a:xfrm>
              <a:off x="131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910" name="AutoShape 670"/>
            <p:cNvSpPr>
              <a:spLocks noChangeArrowheads="1"/>
            </p:cNvSpPr>
            <p:nvPr/>
          </p:nvSpPr>
          <p:spPr bwMode="auto">
            <a:xfrm>
              <a:off x="149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911" name="AutoShape 671"/>
            <p:cNvSpPr>
              <a:spLocks noChangeArrowheads="1"/>
            </p:cNvSpPr>
            <p:nvPr/>
          </p:nvSpPr>
          <p:spPr bwMode="auto">
            <a:xfrm>
              <a:off x="167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912" name="AutoShape 672"/>
            <p:cNvSpPr>
              <a:spLocks noChangeArrowheads="1"/>
            </p:cNvSpPr>
            <p:nvPr/>
          </p:nvSpPr>
          <p:spPr bwMode="auto">
            <a:xfrm>
              <a:off x="186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0913" name="AutoShape 673"/>
            <p:cNvSpPr>
              <a:spLocks noChangeArrowheads="1"/>
            </p:cNvSpPr>
            <p:nvPr/>
          </p:nvSpPr>
          <p:spPr bwMode="auto">
            <a:xfrm>
              <a:off x="204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grpSp>
          <p:nvGrpSpPr>
            <p:cNvPr id="10914" name="Group 674"/>
            <p:cNvGrpSpPr/>
            <p:nvPr/>
          </p:nvGrpSpPr>
          <p:grpSpPr bwMode="auto">
            <a:xfrm>
              <a:off x="363" y="46"/>
              <a:ext cx="1860" cy="227"/>
              <a:chOff x="0" y="0"/>
              <a:chExt cx="1860" cy="227"/>
            </a:xfrm>
          </p:grpSpPr>
          <p:sp>
            <p:nvSpPr>
              <p:cNvPr id="10915" name="AutoShape 6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16" name="AutoShape 676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17" name="AutoShape 677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18" name="AutoShape 678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19" name="AutoShape 679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20" name="AutoShape 680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21" name="AutoShape 681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22" name="AutoShape 682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23" name="AutoShape 683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24" name="AutoShape 684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925" name="Group 685"/>
            <p:cNvGrpSpPr/>
            <p:nvPr/>
          </p:nvGrpSpPr>
          <p:grpSpPr bwMode="auto">
            <a:xfrm>
              <a:off x="318" y="91"/>
              <a:ext cx="1860" cy="227"/>
              <a:chOff x="0" y="0"/>
              <a:chExt cx="1860" cy="227"/>
            </a:xfrm>
          </p:grpSpPr>
          <p:sp>
            <p:nvSpPr>
              <p:cNvPr id="10926" name="AutoShape 68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27" name="AutoShape 687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28" name="AutoShape 688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29" name="AutoShape 689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30" name="AutoShape 690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31" name="AutoShape 691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32" name="AutoShape 692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33" name="AutoShape 693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34" name="AutoShape 694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35" name="AutoShape 695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936" name="Group 696"/>
            <p:cNvGrpSpPr/>
            <p:nvPr/>
          </p:nvGrpSpPr>
          <p:grpSpPr bwMode="auto">
            <a:xfrm>
              <a:off x="273" y="136"/>
              <a:ext cx="1860" cy="227"/>
              <a:chOff x="0" y="0"/>
              <a:chExt cx="1860" cy="227"/>
            </a:xfrm>
          </p:grpSpPr>
          <p:sp>
            <p:nvSpPr>
              <p:cNvPr id="10937" name="AutoShape 6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38" name="AutoShape 698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39" name="AutoShape 699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40" name="AutoShape 700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41" name="AutoShape 701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42" name="AutoShape 702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43" name="AutoShape 703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44" name="AutoShape 704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45" name="AutoShape 705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46" name="AutoShape 706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947" name="Group 707"/>
            <p:cNvGrpSpPr/>
            <p:nvPr/>
          </p:nvGrpSpPr>
          <p:grpSpPr bwMode="auto">
            <a:xfrm>
              <a:off x="227" y="182"/>
              <a:ext cx="1860" cy="227"/>
              <a:chOff x="0" y="0"/>
              <a:chExt cx="1860" cy="227"/>
            </a:xfrm>
          </p:grpSpPr>
          <p:sp>
            <p:nvSpPr>
              <p:cNvPr id="10948" name="AutoShape 7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49" name="AutoShape 709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50" name="AutoShape 710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51" name="AutoShape 711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52" name="AutoShape 712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53" name="AutoShape 713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54" name="AutoShape 714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55" name="AutoShape 715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56" name="AutoShape 716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57" name="AutoShape 717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958" name="Group 718"/>
            <p:cNvGrpSpPr/>
            <p:nvPr/>
          </p:nvGrpSpPr>
          <p:grpSpPr bwMode="auto">
            <a:xfrm>
              <a:off x="182" y="227"/>
              <a:ext cx="1860" cy="227"/>
              <a:chOff x="0" y="0"/>
              <a:chExt cx="1860" cy="227"/>
            </a:xfrm>
          </p:grpSpPr>
          <p:sp>
            <p:nvSpPr>
              <p:cNvPr id="10959" name="AutoShape 7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60" name="AutoShape 720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61" name="AutoShape 721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62" name="AutoShape 722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63" name="AutoShape 723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64" name="AutoShape 724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65" name="AutoShape 725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66" name="AutoShape 726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67" name="AutoShape 727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68" name="AutoShape 728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969" name="Group 729"/>
            <p:cNvGrpSpPr/>
            <p:nvPr/>
          </p:nvGrpSpPr>
          <p:grpSpPr bwMode="auto">
            <a:xfrm>
              <a:off x="137" y="273"/>
              <a:ext cx="1860" cy="227"/>
              <a:chOff x="0" y="0"/>
              <a:chExt cx="1860" cy="227"/>
            </a:xfrm>
          </p:grpSpPr>
          <p:sp>
            <p:nvSpPr>
              <p:cNvPr id="10970" name="AutoShape 7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71" name="AutoShape 731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72" name="AutoShape 732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73" name="AutoShape 733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74" name="AutoShape 734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75" name="AutoShape 735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76" name="AutoShape 736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77" name="AutoShape 737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78" name="AutoShape 738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79" name="AutoShape 739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980" name="Group 740"/>
            <p:cNvGrpSpPr/>
            <p:nvPr/>
          </p:nvGrpSpPr>
          <p:grpSpPr bwMode="auto">
            <a:xfrm>
              <a:off x="91" y="318"/>
              <a:ext cx="1860" cy="227"/>
              <a:chOff x="0" y="0"/>
              <a:chExt cx="1860" cy="227"/>
            </a:xfrm>
          </p:grpSpPr>
          <p:sp>
            <p:nvSpPr>
              <p:cNvPr id="10981" name="AutoShape 7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82" name="AutoShape 742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83" name="AutoShape 743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84" name="AutoShape 744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85" name="AutoShape 745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86" name="AutoShape 746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87" name="AutoShape 747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88" name="AutoShape 748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89" name="AutoShape 749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90" name="AutoShape 750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0991" name="Group 751"/>
            <p:cNvGrpSpPr/>
            <p:nvPr/>
          </p:nvGrpSpPr>
          <p:grpSpPr bwMode="auto">
            <a:xfrm>
              <a:off x="46" y="363"/>
              <a:ext cx="1860" cy="227"/>
              <a:chOff x="0" y="0"/>
              <a:chExt cx="1860" cy="227"/>
            </a:xfrm>
          </p:grpSpPr>
          <p:sp>
            <p:nvSpPr>
              <p:cNvPr id="10992" name="AutoShape 7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93" name="AutoShape 753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94" name="AutoShape 754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95" name="AutoShape 755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96" name="AutoShape 756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97" name="AutoShape 757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98" name="AutoShape 758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0999" name="AutoShape 759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00" name="AutoShape 760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01" name="AutoShape 761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002" name="Group 762"/>
            <p:cNvGrpSpPr/>
            <p:nvPr/>
          </p:nvGrpSpPr>
          <p:grpSpPr bwMode="auto">
            <a:xfrm>
              <a:off x="0" y="409"/>
              <a:ext cx="1860" cy="227"/>
              <a:chOff x="0" y="0"/>
              <a:chExt cx="1860" cy="227"/>
            </a:xfrm>
          </p:grpSpPr>
          <p:sp>
            <p:nvSpPr>
              <p:cNvPr id="11003" name="AutoShape 76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04" name="AutoShape 764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05" name="AutoShape 765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06" name="AutoShape 766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07" name="AutoShape 767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08" name="AutoShape 768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09" name="AutoShape 769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10" name="AutoShape 770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11" name="AutoShape 771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12" name="AutoShape 772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</p:grpSp>
      <p:grpSp>
        <p:nvGrpSpPr>
          <p:cNvPr id="11013" name="Group 773"/>
          <p:cNvGrpSpPr/>
          <p:nvPr/>
        </p:nvGrpSpPr>
        <p:grpSpPr bwMode="auto">
          <a:xfrm>
            <a:off x="323850" y="1916658"/>
            <a:ext cx="3602038" cy="1009650"/>
            <a:chOff x="0" y="0"/>
            <a:chExt cx="2269" cy="636"/>
          </a:xfrm>
        </p:grpSpPr>
        <p:sp>
          <p:nvSpPr>
            <p:cNvPr id="11014" name="AutoShape 774"/>
            <p:cNvSpPr>
              <a:spLocks noChangeArrowheads="1"/>
            </p:cNvSpPr>
            <p:nvPr/>
          </p:nvSpPr>
          <p:spPr bwMode="auto">
            <a:xfrm>
              <a:off x="40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015" name="AutoShape 775"/>
            <p:cNvSpPr>
              <a:spLocks noChangeArrowheads="1"/>
            </p:cNvSpPr>
            <p:nvPr/>
          </p:nvSpPr>
          <p:spPr bwMode="auto">
            <a:xfrm>
              <a:off x="59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016" name="AutoShape 776"/>
            <p:cNvSpPr>
              <a:spLocks noChangeArrowheads="1"/>
            </p:cNvSpPr>
            <p:nvPr/>
          </p:nvSpPr>
          <p:spPr bwMode="auto">
            <a:xfrm>
              <a:off x="77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017" name="AutoShape 777"/>
            <p:cNvSpPr>
              <a:spLocks noChangeArrowheads="1"/>
            </p:cNvSpPr>
            <p:nvPr/>
          </p:nvSpPr>
          <p:spPr bwMode="auto">
            <a:xfrm>
              <a:off x="95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018" name="AutoShape 778"/>
            <p:cNvSpPr>
              <a:spLocks noChangeArrowheads="1"/>
            </p:cNvSpPr>
            <p:nvPr/>
          </p:nvSpPr>
          <p:spPr bwMode="auto">
            <a:xfrm>
              <a:off x="1135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019" name="AutoShape 779"/>
            <p:cNvSpPr>
              <a:spLocks noChangeArrowheads="1"/>
            </p:cNvSpPr>
            <p:nvPr/>
          </p:nvSpPr>
          <p:spPr bwMode="auto">
            <a:xfrm>
              <a:off x="131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020" name="AutoShape 780"/>
            <p:cNvSpPr>
              <a:spLocks noChangeArrowheads="1"/>
            </p:cNvSpPr>
            <p:nvPr/>
          </p:nvSpPr>
          <p:spPr bwMode="auto">
            <a:xfrm>
              <a:off x="149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021" name="AutoShape 781"/>
            <p:cNvSpPr>
              <a:spLocks noChangeArrowheads="1"/>
            </p:cNvSpPr>
            <p:nvPr/>
          </p:nvSpPr>
          <p:spPr bwMode="auto">
            <a:xfrm>
              <a:off x="167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022" name="AutoShape 782"/>
            <p:cNvSpPr>
              <a:spLocks noChangeArrowheads="1"/>
            </p:cNvSpPr>
            <p:nvPr/>
          </p:nvSpPr>
          <p:spPr bwMode="auto">
            <a:xfrm>
              <a:off x="186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023" name="AutoShape 783"/>
            <p:cNvSpPr>
              <a:spLocks noChangeArrowheads="1"/>
            </p:cNvSpPr>
            <p:nvPr/>
          </p:nvSpPr>
          <p:spPr bwMode="auto">
            <a:xfrm>
              <a:off x="204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grpSp>
          <p:nvGrpSpPr>
            <p:cNvPr id="11024" name="Group 784"/>
            <p:cNvGrpSpPr/>
            <p:nvPr/>
          </p:nvGrpSpPr>
          <p:grpSpPr bwMode="auto">
            <a:xfrm>
              <a:off x="363" y="46"/>
              <a:ext cx="1860" cy="227"/>
              <a:chOff x="0" y="0"/>
              <a:chExt cx="1860" cy="227"/>
            </a:xfrm>
          </p:grpSpPr>
          <p:sp>
            <p:nvSpPr>
              <p:cNvPr id="11025" name="AutoShape 78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26" name="AutoShape 786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27" name="AutoShape 787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28" name="AutoShape 788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29" name="AutoShape 789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30" name="AutoShape 790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31" name="AutoShape 791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32" name="AutoShape 792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33" name="AutoShape 793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34" name="AutoShape 794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035" name="Group 795"/>
            <p:cNvGrpSpPr/>
            <p:nvPr/>
          </p:nvGrpSpPr>
          <p:grpSpPr bwMode="auto">
            <a:xfrm>
              <a:off x="318" y="91"/>
              <a:ext cx="1860" cy="227"/>
              <a:chOff x="0" y="0"/>
              <a:chExt cx="1860" cy="227"/>
            </a:xfrm>
          </p:grpSpPr>
          <p:sp>
            <p:nvSpPr>
              <p:cNvPr id="11036" name="AutoShape 7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37" name="AutoShape 797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38" name="AutoShape 798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39" name="AutoShape 799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40" name="AutoShape 800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41" name="AutoShape 801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42" name="AutoShape 802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43" name="AutoShape 803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44" name="AutoShape 804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45" name="AutoShape 805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046" name="Group 806"/>
            <p:cNvGrpSpPr/>
            <p:nvPr/>
          </p:nvGrpSpPr>
          <p:grpSpPr bwMode="auto">
            <a:xfrm>
              <a:off x="273" y="136"/>
              <a:ext cx="1860" cy="227"/>
              <a:chOff x="0" y="0"/>
              <a:chExt cx="1860" cy="227"/>
            </a:xfrm>
          </p:grpSpPr>
          <p:sp>
            <p:nvSpPr>
              <p:cNvPr id="11047" name="AutoShape 80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48" name="AutoShape 808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49" name="AutoShape 809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50" name="AutoShape 810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51" name="AutoShape 811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52" name="AutoShape 812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53" name="AutoShape 813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54" name="AutoShape 814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55" name="AutoShape 815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56" name="AutoShape 816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057" name="Group 817"/>
            <p:cNvGrpSpPr/>
            <p:nvPr/>
          </p:nvGrpSpPr>
          <p:grpSpPr bwMode="auto">
            <a:xfrm>
              <a:off x="227" y="182"/>
              <a:ext cx="1860" cy="227"/>
              <a:chOff x="0" y="0"/>
              <a:chExt cx="1860" cy="227"/>
            </a:xfrm>
          </p:grpSpPr>
          <p:sp>
            <p:nvSpPr>
              <p:cNvPr id="11058" name="AutoShape 8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59" name="AutoShape 819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60" name="AutoShape 820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61" name="AutoShape 821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62" name="AutoShape 822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63" name="AutoShape 823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64" name="AutoShape 824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65" name="AutoShape 825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66" name="AutoShape 826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67" name="AutoShape 827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068" name="Group 828"/>
            <p:cNvGrpSpPr/>
            <p:nvPr/>
          </p:nvGrpSpPr>
          <p:grpSpPr bwMode="auto">
            <a:xfrm>
              <a:off x="182" y="227"/>
              <a:ext cx="1860" cy="227"/>
              <a:chOff x="0" y="0"/>
              <a:chExt cx="1860" cy="227"/>
            </a:xfrm>
          </p:grpSpPr>
          <p:sp>
            <p:nvSpPr>
              <p:cNvPr id="11069" name="AutoShape 8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70" name="AutoShape 830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71" name="AutoShape 831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72" name="AutoShape 832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73" name="AutoShape 833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74" name="AutoShape 834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75" name="AutoShape 835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76" name="AutoShape 836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77" name="AutoShape 837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78" name="AutoShape 838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079" name="Group 839"/>
            <p:cNvGrpSpPr/>
            <p:nvPr/>
          </p:nvGrpSpPr>
          <p:grpSpPr bwMode="auto">
            <a:xfrm>
              <a:off x="137" y="273"/>
              <a:ext cx="1860" cy="227"/>
              <a:chOff x="0" y="0"/>
              <a:chExt cx="1860" cy="227"/>
            </a:xfrm>
          </p:grpSpPr>
          <p:sp>
            <p:nvSpPr>
              <p:cNvPr id="11080" name="AutoShape 8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81" name="AutoShape 841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82" name="AutoShape 842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83" name="AutoShape 843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84" name="AutoShape 844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85" name="AutoShape 845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86" name="AutoShape 846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87" name="AutoShape 847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88" name="AutoShape 848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89" name="AutoShape 849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090" name="Group 850"/>
            <p:cNvGrpSpPr/>
            <p:nvPr/>
          </p:nvGrpSpPr>
          <p:grpSpPr bwMode="auto">
            <a:xfrm>
              <a:off x="91" y="318"/>
              <a:ext cx="1860" cy="227"/>
              <a:chOff x="0" y="0"/>
              <a:chExt cx="1860" cy="227"/>
            </a:xfrm>
          </p:grpSpPr>
          <p:sp>
            <p:nvSpPr>
              <p:cNvPr id="11091" name="AutoShape 8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92" name="AutoShape 852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93" name="AutoShape 853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94" name="AutoShape 854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95" name="AutoShape 855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96" name="AutoShape 856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97" name="AutoShape 857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98" name="AutoShape 858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099" name="AutoShape 859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00" name="AutoShape 860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101" name="Group 861"/>
            <p:cNvGrpSpPr/>
            <p:nvPr/>
          </p:nvGrpSpPr>
          <p:grpSpPr bwMode="auto">
            <a:xfrm>
              <a:off x="46" y="363"/>
              <a:ext cx="1860" cy="227"/>
              <a:chOff x="0" y="0"/>
              <a:chExt cx="1860" cy="227"/>
            </a:xfrm>
          </p:grpSpPr>
          <p:sp>
            <p:nvSpPr>
              <p:cNvPr id="11102" name="AutoShape 86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03" name="AutoShape 863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04" name="AutoShape 864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05" name="AutoShape 865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06" name="AutoShape 866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07" name="AutoShape 867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08" name="AutoShape 868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09" name="AutoShape 869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10" name="AutoShape 870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11" name="AutoShape 871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112" name="Group 872"/>
            <p:cNvGrpSpPr/>
            <p:nvPr/>
          </p:nvGrpSpPr>
          <p:grpSpPr bwMode="auto">
            <a:xfrm>
              <a:off x="0" y="409"/>
              <a:ext cx="1860" cy="227"/>
              <a:chOff x="0" y="0"/>
              <a:chExt cx="1860" cy="227"/>
            </a:xfrm>
          </p:grpSpPr>
          <p:sp>
            <p:nvSpPr>
              <p:cNvPr id="11113" name="AutoShape 87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14" name="AutoShape 874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15" name="AutoShape 875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16" name="AutoShape 876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17" name="AutoShape 877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18" name="AutoShape 878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19" name="AutoShape 879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20" name="AutoShape 880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21" name="AutoShape 881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22" name="AutoShape 882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</p:grpSp>
      <p:grpSp>
        <p:nvGrpSpPr>
          <p:cNvPr id="11123" name="Group 883"/>
          <p:cNvGrpSpPr/>
          <p:nvPr/>
        </p:nvGrpSpPr>
        <p:grpSpPr bwMode="auto">
          <a:xfrm>
            <a:off x="323850" y="1627733"/>
            <a:ext cx="3602038" cy="1009650"/>
            <a:chOff x="0" y="0"/>
            <a:chExt cx="2269" cy="636"/>
          </a:xfrm>
        </p:grpSpPr>
        <p:sp>
          <p:nvSpPr>
            <p:cNvPr id="11124" name="AutoShape 884"/>
            <p:cNvSpPr>
              <a:spLocks noChangeArrowheads="1"/>
            </p:cNvSpPr>
            <p:nvPr/>
          </p:nvSpPr>
          <p:spPr bwMode="auto">
            <a:xfrm>
              <a:off x="40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125" name="AutoShape 885"/>
            <p:cNvSpPr>
              <a:spLocks noChangeArrowheads="1"/>
            </p:cNvSpPr>
            <p:nvPr/>
          </p:nvSpPr>
          <p:spPr bwMode="auto">
            <a:xfrm>
              <a:off x="59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126" name="AutoShape 886"/>
            <p:cNvSpPr>
              <a:spLocks noChangeArrowheads="1"/>
            </p:cNvSpPr>
            <p:nvPr/>
          </p:nvSpPr>
          <p:spPr bwMode="auto">
            <a:xfrm>
              <a:off x="77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127" name="AutoShape 887"/>
            <p:cNvSpPr>
              <a:spLocks noChangeArrowheads="1"/>
            </p:cNvSpPr>
            <p:nvPr/>
          </p:nvSpPr>
          <p:spPr bwMode="auto">
            <a:xfrm>
              <a:off x="95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128" name="AutoShape 888"/>
            <p:cNvSpPr>
              <a:spLocks noChangeArrowheads="1"/>
            </p:cNvSpPr>
            <p:nvPr/>
          </p:nvSpPr>
          <p:spPr bwMode="auto">
            <a:xfrm>
              <a:off x="1135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129" name="AutoShape 889"/>
            <p:cNvSpPr>
              <a:spLocks noChangeArrowheads="1"/>
            </p:cNvSpPr>
            <p:nvPr/>
          </p:nvSpPr>
          <p:spPr bwMode="auto">
            <a:xfrm>
              <a:off x="131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130" name="AutoShape 890"/>
            <p:cNvSpPr>
              <a:spLocks noChangeArrowheads="1"/>
            </p:cNvSpPr>
            <p:nvPr/>
          </p:nvSpPr>
          <p:spPr bwMode="auto">
            <a:xfrm>
              <a:off x="149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131" name="AutoShape 891"/>
            <p:cNvSpPr>
              <a:spLocks noChangeArrowheads="1"/>
            </p:cNvSpPr>
            <p:nvPr/>
          </p:nvSpPr>
          <p:spPr bwMode="auto">
            <a:xfrm>
              <a:off x="167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132" name="AutoShape 892"/>
            <p:cNvSpPr>
              <a:spLocks noChangeArrowheads="1"/>
            </p:cNvSpPr>
            <p:nvPr/>
          </p:nvSpPr>
          <p:spPr bwMode="auto">
            <a:xfrm>
              <a:off x="186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133" name="AutoShape 893"/>
            <p:cNvSpPr>
              <a:spLocks noChangeArrowheads="1"/>
            </p:cNvSpPr>
            <p:nvPr/>
          </p:nvSpPr>
          <p:spPr bwMode="auto">
            <a:xfrm>
              <a:off x="204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grpSp>
          <p:nvGrpSpPr>
            <p:cNvPr id="11134" name="Group 894"/>
            <p:cNvGrpSpPr/>
            <p:nvPr/>
          </p:nvGrpSpPr>
          <p:grpSpPr bwMode="auto">
            <a:xfrm>
              <a:off x="363" y="46"/>
              <a:ext cx="1860" cy="227"/>
              <a:chOff x="0" y="0"/>
              <a:chExt cx="1860" cy="227"/>
            </a:xfrm>
          </p:grpSpPr>
          <p:sp>
            <p:nvSpPr>
              <p:cNvPr id="11135" name="AutoShape 89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36" name="AutoShape 896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37" name="AutoShape 897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38" name="AutoShape 898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39" name="AutoShape 899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40" name="AutoShape 900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41" name="AutoShape 901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42" name="AutoShape 902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43" name="AutoShape 903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44" name="AutoShape 904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145" name="Group 905"/>
            <p:cNvGrpSpPr/>
            <p:nvPr/>
          </p:nvGrpSpPr>
          <p:grpSpPr bwMode="auto">
            <a:xfrm>
              <a:off x="318" y="91"/>
              <a:ext cx="1860" cy="227"/>
              <a:chOff x="0" y="0"/>
              <a:chExt cx="1860" cy="227"/>
            </a:xfrm>
          </p:grpSpPr>
          <p:sp>
            <p:nvSpPr>
              <p:cNvPr id="11146" name="AutoShape 90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47" name="AutoShape 907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48" name="AutoShape 908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49" name="AutoShape 909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50" name="AutoShape 910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51" name="AutoShape 911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52" name="AutoShape 912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53" name="AutoShape 913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54" name="AutoShape 914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55" name="AutoShape 915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156" name="Group 916"/>
            <p:cNvGrpSpPr/>
            <p:nvPr/>
          </p:nvGrpSpPr>
          <p:grpSpPr bwMode="auto">
            <a:xfrm>
              <a:off x="273" y="136"/>
              <a:ext cx="1860" cy="227"/>
              <a:chOff x="0" y="0"/>
              <a:chExt cx="1860" cy="227"/>
            </a:xfrm>
          </p:grpSpPr>
          <p:sp>
            <p:nvSpPr>
              <p:cNvPr id="11157" name="AutoShape 9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58" name="AutoShape 918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59" name="AutoShape 919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60" name="AutoShape 920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61" name="AutoShape 921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62" name="AutoShape 922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63" name="AutoShape 923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64" name="AutoShape 924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65" name="AutoShape 925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66" name="AutoShape 926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167" name="Group 927"/>
            <p:cNvGrpSpPr/>
            <p:nvPr/>
          </p:nvGrpSpPr>
          <p:grpSpPr bwMode="auto">
            <a:xfrm>
              <a:off x="227" y="182"/>
              <a:ext cx="1860" cy="227"/>
              <a:chOff x="0" y="0"/>
              <a:chExt cx="1860" cy="227"/>
            </a:xfrm>
          </p:grpSpPr>
          <p:sp>
            <p:nvSpPr>
              <p:cNvPr id="11168" name="AutoShape 9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69" name="AutoShape 929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70" name="AutoShape 930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71" name="AutoShape 931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72" name="AutoShape 932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73" name="AutoShape 933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74" name="AutoShape 934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75" name="AutoShape 935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76" name="AutoShape 936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77" name="AutoShape 937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178" name="Group 938"/>
            <p:cNvGrpSpPr/>
            <p:nvPr/>
          </p:nvGrpSpPr>
          <p:grpSpPr bwMode="auto">
            <a:xfrm>
              <a:off x="182" y="227"/>
              <a:ext cx="1860" cy="227"/>
              <a:chOff x="0" y="0"/>
              <a:chExt cx="1860" cy="227"/>
            </a:xfrm>
          </p:grpSpPr>
          <p:sp>
            <p:nvSpPr>
              <p:cNvPr id="11179" name="AutoShape 9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80" name="AutoShape 940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81" name="AutoShape 941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82" name="AutoShape 942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83" name="AutoShape 943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84" name="AutoShape 944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85" name="AutoShape 945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86" name="AutoShape 946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87" name="AutoShape 947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88" name="AutoShape 948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189" name="Group 949"/>
            <p:cNvGrpSpPr/>
            <p:nvPr/>
          </p:nvGrpSpPr>
          <p:grpSpPr bwMode="auto">
            <a:xfrm>
              <a:off x="137" y="273"/>
              <a:ext cx="1860" cy="227"/>
              <a:chOff x="0" y="0"/>
              <a:chExt cx="1860" cy="227"/>
            </a:xfrm>
          </p:grpSpPr>
          <p:sp>
            <p:nvSpPr>
              <p:cNvPr id="11190" name="AutoShape 9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91" name="AutoShape 951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92" name="AutoShape 952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93" name="AutoShape 953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94" name="AutoShape 954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95" name="AutoShape 955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96" name="AutoShape 956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97" name="AutoShape 957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98" name="AutoShape 958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199" name="AutoShape 959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200" name="Group 960"/>
            <p:cNvGrpSpPr/>
            <p:nvPr/>
          </p:nvGrpSpPr>
          <p:grpSpPr bwMode="auto">
            <a:xfrm>
              <a:off x="91" y="318"/>
              <a:ext cx="1860" cy="227"/>
              <a:chOff x="0" y="0"/>
              <a:chExt cx="1860" cy="227"/>
            </a:xfrm>
          </p:grpSpPr>
          <p:sp>
            <p:nvSpPr>
              <p:cNvPr id="11201" name="AutoShape 9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02" name="AutoShape 962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03" name="AutoShape 963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04" name="AutoShape 964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05" name="AutoShape 965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06" name="AutoShape 966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07" name="AutoShape 967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08" name="AutoShape 968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09" name="AutoShape 969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10" name="AutoShape 970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211" name="Group 971"/>
            <p:cNvGrpSpPr/>
            <p:nvPr/>
          </p:nvGrpSpPr>
          <p:grpSpPr bwMode="auto">
            <a:xfrm>
              <a:off x="46" y="363"/>
              <a:ext cx="1860" cy="227"/>
              <a:chOff x="0" y="0"/>
              <a:chExt cx="1860" cy="227"/>
            </a:xfrm>
          </p:grpSpPr>
          <p:sp>
            <p:nvSpPr>
              <p:cNvPr id="11212" name="AutoShape 97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13" name="AutoShape 973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14" name="AutoShape 974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15" name="AutoShape 975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16" name="AutoShape 976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17" name="AutoShape 977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18" name="AutoShape 978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19" name="AutoShape 979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20" name="AutoShape 980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21" name="AutoShape 981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222" name="Group 982"/>
            <p:cNvGrpSpPr/>
            <p:nvPr/>
          </p:nvGrpSpPr>
          <p:grpSpPr bwMode="auto">
            <a:xfrm>
              <a:off x="0" y="409"/>
              <a:ext cx="1860" cy="227"/>
              <a:chOff x="0" y="0"/>
              <a:chExt cx="1860" cy="227"/>
            </a:xfrm>
          </p:grpSpPr>
          <p:sp>
            <p:nvSpPr>
              <p:cNvPr id="11223" name="AutoShape 9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24" name="AutoShape 984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25" name="AutoShape 985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26" name="AutoShape 986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27" name="AutoShape 987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28" name="AutoShape 988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29" name="AutoShape 989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30" name="AutoShape 990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31" name="AutoShape 991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32" name="AutoShape 992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</p:grpSp>
      <p:grpSp>
        <p:nvGrpSpPr>
          <p:cNvPr id="11233" name="Group 993"/>
          <p:cNvGrpSpPr/>
          <p:nvPr/>
        </p:nvGrpSpPr>
        <p:grpSpPr bwMode="auto">
          <a:xfrm>
            <a:off x="323850" y="1340396"/>
            <a:ext cx="3602038" cy="1009650"/>
            <a:chOff x="0" y="0"/>
            <a:chExt cx="2269" cy="636"/>
          </a:xfrm>
        </p:grpSpPr>
        <p:sp>
          <p:nvSpPr>
            <p:cNvPr id="11234" name="AutoShape 994"/>
            <p:cNvSpPr>
              <a:spLocks noChangeArrowheads="1"/>
            </p:cNvSpPr>
            <p:nvPr/>
          </p:nvSpPr>
          <p:spPr bwMode="auto">
            <a:xfrm>
              <a:off x="40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235" name="AutoShape 995"/>
            <p:cNvSpPr>
              <a:spLocks noChangeArrowheads="1"/>
            </p:cNvSpPr>
            <p:nvPr/>
          </p:nvSpPr>
          <p:spPr bwMode="auto">
            <a:xfrm>
              <a:off x="590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236" name="AutoShape 996"/>
            <p:cNvSpPr>
              <a:spLocks noChangeArrowheads="1"/>
            </p:cNvSpPr>
            <p:nvPr/>
          </p:nvSpPr>
          <p:spPr bwMode="auto">
            <a:xfrm>
              <a:off x="77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237" name="AutoShape 997"/>
            <p:cNvSpPr>
              <a:spLocks noChangeArrowheads="1"/>
            </p:cNvSpPr>
            <p:nvPr/>
          </p:nvSpPr>
          <p:spPr bwMode="auto">
            <a:xfrm>
              <a:off x="953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238" name="AutoShape 998"/>
            <p:cNvSpPr>
              <a:spLocks noChangeArrowheads="1"/>
            </p:cNvSpPr>
            <p:nvPr/>
          </p:nvSpPr>
          <p:spPr bwMode="auto">
            <a:xfrm>
              <a:off x="1135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239" name="AutoShape 999"/>
            <p:cNvSpPr>
              <a:spLocks noChangeArrowheads="1"/>
            </p:cNvSpPr>
            <p:nvPr/>
          </p:nvSpPr>
          <p:spPr bwMode="auto">
            <a:xfrm>
              <a:off x="1316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240" name="AutoShape 1000"/>
            <p:cNvSpPr>
              <a:spLocks noChangeArrowheads="1"/>
            </p:cNvSpPr>
            <p:nvPr/>
          </p:nvSpPr>
          <p:spPr bwMode="auto">
            <a:xfrm>
              <a:off x="1497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241" name="AutoShape 1001"/>
            <p:cNvSpPr>
              <a:spLocks noChangeArrowheads="1"/>
            </p:cNvSpPr>
            <p:nvPr/>
          </p:nvSpPr>
          <p:spPr bwMode="auto">
            <a:xfrm>
              <a:off x="1679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242" name="AutoShape 1002"/>
            <p:cNvSpPr>
              <a:spLocks noChangeArrowheads="1"/>
            </p:cNvSpPr>
            <p:nvPr/>
          </p:nvSpPr>
          <p:spPr bwMode="auto">
            <a:xfrm>
              <a:off x="1861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sp>
          <p:nvSpPr>
            <p:cNvPr id="11243" name="AutoShape 1003"/>
            <p:cNvSpPr>
              <a:spLocks noChangeArrowheads="1"/>
            </p:cNvSpPr>
            <p:nvPr/>
          </p:nvSpPr>
          <p:spPr bwMode="auto">
            <a:xfrm>
              <a:off x="2042" y="0"/>
              <a:ext cx="227" cy="227"/>
            </a:xfrm>
            <a:prstGeom prst="cube">
              <a:avLst>
                <a:gd name="adj" fmla="val 25000"/>
              </a:avLst>
            </a:prstGeom>
            <a:solidFill>
              <a:srgbClr val="FFFF66"/>
            </a:solidFill>
            <a:ln w="19050">
              <a:solidFill>
                <a:srgbClr val="FF99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/>
            </a:p>
          </p:txBody>
        </p:sp>
        <p:grpSp>
          <p:nvGrpSpPr>
            <p:cNvPr id="11244" name="Group 1004"/>
            <p:cNvGrpSpPr/>
            <p:nvPr/>
          </p:nvGrpSpPr>
          <p:grpSpPr bwMode="auto">
            <a:xfrm>
              <a:off x="363" y="46"/>
              <a:ext cx="1860" cy="227"/>
              <a:chOff x="0" y="0"/>
              <a:chExt cx="1860" cy="227"/>
            </a:xfrm>
          </p:grpSpPr>
          <p:sp>
            <p:nvSpPr>
              <p:cNvPr id="11245" name="AutoShape 10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46" name="AutoShape 1006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47" name="AutoShape 1007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48" name="AutoShape 1008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49" name="AutoShape 1009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50" name="AutoShape 1010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51" name="AutoShape 1011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52" name="AutoShape 1012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53" name="AutoShape 1013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54" name="AutoShape 1014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255" name="Group 1015"/>
            <p:cNvGrpSpPr/>
            <p:nvPr/>
          </p:nvGrpSpPr>
          <p:grpSpPr bwMode="auto">
            <a:xfrm>
              <a:off x="318" y="91"/>
              <a:ext cx="1860" cy="227"/>
              <a:chOff x="0" y="0"/>
              <a:chExt cx="1860" cy="227"/>
            </a:xfrm>
          </p:grpSpPr>
          <p:sp>
            <p:nvSpPr>
              <p:cNvPr id="11256" name="AutoShape 10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57" name="AutoShape 1017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58" name="AutoShape 1018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59" name="AutoShape 1019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60" name="AutoShape 1020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61" name="AutoShape 1021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62" name="AutoShape 1022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63" name="AutoShape 1023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64" name="AutoShape 1024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65" name="AutoShape 1025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266" name="Group 1026"/>
            <p:cNvGrpSpPr/>
            <p:nvPr/>
          </p:nvGrpSpPr>
          <p:grpSpPr bwMode="auto">
            <a:xfrm>
              <a:off x="273" y="136"/>
              <a:ext cx="1860" cy="227"/>
              <a:chOff x="0" y="0"/>
              <a:chExt cx="1860" cy="227"/>
            </a:xfrm>
          </p:grpSpPr>
          <p:sp>
            <p:nvSpPr>
              <p:cNvPr id="11267" name="AutoShape 10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68" name="AutoShape 1028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69" name="AutoShape 1029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70" name="AutoShape 1030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71" name="AutoShape 1031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72" name="AutoShape 1032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73" name="AutoShape 1033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74" name="AutoShape 1034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75" name="AutoShape 1035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76" name="AutoShape 1036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277" name="Group 1037"/>
            <p:cNvGrpSpPr/>
            <p:nvPr/>
          </p:nvGrpSpPr>
          <p:grpSpPr bwMode="auto">
            <a:xfrm>
              <a:off x="227" y="182"/>
              <a:ext cx="1860" cy="227"/>
              <a:chOff x="0" y="0"/>
              <a:chExt cx="1860" cy="227"/>
            </a:xfrm>
          </p:grpSpPr>
          <p:sp>
            <p:nvSpPr>
              <p:cNvPr id="11278" name="AutoShape 10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79" name="AutoShape 1039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80" name="AutoShape 1040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81" name="AutoShape 1041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82" name="AutoShape 1042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83" name="AutoShape 1043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84" name="AutoShape 1044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85" name="AutoShape 1045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86" name="AutoShape 1046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87" name="AutoShape 1047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288" name="Group 1048"/>
            <p:cNvGrpSpPr/>
            <p:nvPr/>
          </p:nvGrpSpPr>
          <p:grpSpPr bwMode="auto">
            <a:xfrm>
              <a:off x="182" y="227"/>
              <a:ext cx="1860" cy="227"/>
              <a:chOff x="0" y="0"/>
              <a:chExt cx="1860" cy="227"/>
            </a:xfrm>
          </p:grpSpPr>
          <p:sp>
            <p:nvSpPr>
              <p:cNvPr id="11289" name="AutoShape 10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90" name="AutoShape 1050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91" name="AutoShape 1051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92" name="AutoShape 1052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93" name="AutoShape 1053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94" name="AutoShape 1054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95" name="AutoShape 1055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96" name="AutoShape 1056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97" name="AutoShape 1057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298" name="AutoShape 1058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299" name="Group 1059"/>
            <p:cNvGrpSpPr/>
            <p:nvPr/>
          </p:nvGrpSpPr>
          <p:grpSpPr bwMode="auto">
            <a:xfrm>
              <a:off x="137" y="273"/>
              <a:ext cx="1860" cy="227"/>
              <a:chOff x="0" y="0"/>
              <a:chExt cx="1860" cy="227"/>
            </a:xfrm>
          </p:grpSpPr>
          <p:sp>
            <p:nvSpPr>
              <p:cNvPr id="11300" name="AutoShape 10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01" name="AutoShape 1061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02" name="AutoShape 1062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03" name="AutoShape 1063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04" name="AutoShape 1064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05" name="AutoShape 1065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06" name="AutoShape 1066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07" name="AutoShape 1067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08" name="AutoShape 1068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09" name="AutoShape 1069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310" name="Group 1070"/>
            <p:cNvGrpSpPr/>
            <p:nvPr/>
          </p:nvGrpSpPr>
          <p:grpSpPr bwMode="auto">
            <a:xfrm>
              <a:off x="91" y="318"/>
              <a:ext cx="1860" cy="227"/>
              <a:chOff x="0" y="0"/>
              <a:chExt cx="1860" cy="227"/>
            </a:xfrm>
          </p:grpSpPr>
          <p:sp>
            <p:nvSpPr>
              <p:cNvPr id="11311" name="AutoShape 10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12" name="AutoShape 1072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13" name="AutoShape 1073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14" name="AutoShape 1074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15" name="AutoShape 1075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16" name="AutoShape 1076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17" name="AutoShape 1077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18" name="AutoShape 1078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19" name="AutoShape 1079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20" name="AutoShape 1080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321" name="Group 1081"/>
            <p:cNvGrpSpPr/>
            <p:nvPr/>
          </p:nvGrpSpPr>
          <p:grpSpPr bwMode="auto">
            <a:xfrm>
              <a:off x="46" y="363"/>
              <a:ext cx="1860" cy="227"/>
              <a:chOff x="0" y="0"/>
              <a:chExt cx="1860" cy="227"/>
            </a:xfrm>
          </p:grpSpPr>
          <p:sp>
            <p:nvSpPr>
              <p:cNvPr id="11322" name="AutoShape 10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23" name="AutoShape 1083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24" name="AutoShape 1084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25" name="AutoShape 1085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26" name="AutoShape 1086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27" name="AutoShape 1087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28" name="AutoShape 1088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29" name="AutoShape 1089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30" name="AutoShape 1090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31" name="AutoShape 1091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  <p:grpSp>
          <p:nvGrpSpPr>
            <p:cNvPr id="11332" name="Group 1092"/>
            <p:cNvGrpSpPr/>
            <p:nvPr/>
          </p:nvGrpSpPr>
          <p:grpSpPr bwMode="auto">
            <a:xfrm>
              <a:off x="0" y="409"/>
              <a:ext cx="1860" cy="227"/>
              <a:chOff x="0" y="0"/>
              <a:chExt cx="1860" cy="227"/>
            </a:xfrm>
          </p:grpSpPr>
          <p:sp>
            <p:nvSpPr>
              <p:cNvPr id="11333" name="AutoShape 109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34" name="AutoShape 1094"/>
              <p:cNvSpPr>
                <a:spLocks noChangeArrowheads="1"/>
              </p:cNvSpPr>
              <p:nvPr/>
            </p:nvSpPr>
            <p:spPr bwMode="auto">
              <a:xfrm>
                <a:off x="181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35" name="AutoShape 1095"/>
              <p:cNvSpPr>
                <a:spLocks noChangeArrowheads="1"/>
              </p:cNvSpPr>
              <p:nvPr/>
            </p:nvSpPr>
            <p:spPr bwMode="auto">
              <a:xfrm>
                <a:off x="36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36" name="AutoShape 1096"/>
              <p:cNvSpPr>
                <a:spLocks noChangeArrowheads="1"/>
              </p:cNvSpPr>
              <p:nvPr/>
            </p:nvSpPr>
            <p:spPr bwMode="auto">
              <a:xfrm>
                <a:off x="544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37" name="AutoShape 1097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38" name="AutoShape 1098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39" name="AutoShape 1099"/>
              <p:cNvSpPr>
                <a:spLocks noChangeArrowheads="1"/>
              </p:cNvSpPr>
              <p:nvPr/>
            </p:nvSpPr>
            <p:spPr bwMode="auto">
              <a:xfrm>
                <a:off x="1088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40" name="AutoShape 1100"/>
              <p:cNvSpPr>
                <a:spLocks noChangeArrowheads="1"/>
              </p:cNvSpPr>
              <p:nvPr/>
            </p:nvSpPr>
            <p:spPr bwMode="auto">
              <a:xfrm>
                <a:off x="1270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41" name="AutoShape 1101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  <p:sp>
            <p:nvSpPr>
              <p:cNvPr id="11342" name="AutoShape 1102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27" cy="227"/>
              </a:xfrm>
              <a:prstGeom prst="cube">
                <a:avLst>
                  <a:gd name="adj" fmla="val 25000"/>
                </a:avLst>
              </a:prstGeom>
              <a:solidFill>
                <a:srgbClr val="FFFF66"/>
              </a:solidFill>
              <a:ln w="19050">
                <a:solidFill>
                  <a:srgbClr val="FF9900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/>
              </a:p>
            </p:txBody>
          </p:sp>
        </p:grpSp>
      </p:grpSp>
      <p:sp>
        <p:nvSpPr>
          <p:cNvPr id="11343" name="Text Box 1103"/>
          <p:cNvSpPr txBox="1">
            <a:spLocks noChangeArrowheads="1"/>
          </p:cNvSpPr>
          <p:nvPr/>
        </p:nvSpPr>
        <p:spPr bwMode="auto">
          <a:xfrm>
            <a:off x="1042988" y="692696"/>
            <a:ext cx="252095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500"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3500">
                <a:latin typeface="楷体_GB2312" pitchFamily="49" charset="-122"/>
                <a:ea typeface="楷体_GB2312" pitchFamily="49" charset="-122"/>
              </a:rPr>
              <a:t>立方分米</a:t>
            </a:r>
          </a:p>
        </p:txBody>
      </p:sp>
      <p:sp>
        <p:nvSpPr>
          <p:cNvPr id="11344" name="Text Box 1104"/>
          <p:cNvSpPr txBox="1">
            <a:spLocks noChangeArrowheads="1"/>
          </p:cNvSpPr>
          <p:nvPr/>
        </p:nvSpPr>
        <p:spPr bwMode="auto">
          <a:xfrm>
            <a:off x="4682034" y="2505586"/>
            <a:ext cx="39941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dirty="0">
                <a:latin typeface="楷体_GB2312" pitchFamily="49" charset="-122"/>
                <a:ea typeface="楷体_GB2312" pitchFamily="49" charset="-122"/>
              </a:rPr>
              <a:t>1000 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立方分米</a:t>
            </a:r>
          </a:p>
        </p:txBody>
      </p:sp>
      <p:sp>
        <p:nvSpPr>
          <p:cNvPr id="11345" name="Text Box 1105"/>
          <p:cNvSpPr txBox="1">
            <a:spLocks noChangeArrowheads="1"/>
          </p:cNvSpPr>
          <p:nvPr/>
        </p:nvSpPr>
        <p:spPr bwMode="auto">
          <a:xfrm>
            <a:off x="5436096" y="1595800"/>
            <a:ext cx="23749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立方米</a:t>
            </a:r>
          </a:p>
        </p:txBody>
      </p:sp>
      <p:sp>
        <p:nvSpPr>
          <p:cNvPr id="11346" name="Text Box 1106"/>
          <p:cNvSpPr txBox="1">
            <a:spLocks noChangeArrowheads="1"/>
          </p:cNvSpPr>
          <p:nvPr/>
        </p:nvSpPr>
        <p:spPr bwMode="auto">
          <a:xfrm>
            <a:off x="4788396" y="3369186"/>
            <a:ext cx="38877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你能得到什么？</a:t>
            </a:r>
          </a:p>
        </p:txBody>
      </p:sp>
      <p:sp>
        <p:nvSpPr>
          <p:cNvPr id="11347" name="Text Box 1107"/>
          <p:cNvSpPr txBox="1">
            <a:spLocks noChangeArrowheads="1"/>
          </p:cNvSpPr>
          <p:nvPr/>
        </p:nvSpPr>
        <p:spPr bwMode="auto">
          <a:xfrm>
            <a:off x="2555776" y="5229200"/>
            <a:ext cx="64087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立方米</a:t>
            </a:r>
            <a:r>
              <a:rPr 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 1000 </a:t>
            </a:r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立方分米</a:t>
            </a:r>
          </a:p>
        </p:txBody>
      </p:sp>
      <p:sp>
        <p:nvSpPr>
          <p:cNvPr id="11348" name="Text Box 1108"/>
          <p:cNvSpPr txBox="1">
            <a:spLocks noChangeArrowheads="1"/>
          </p:cNvSpPr>
          <p:nvPr/>
        </p:nvSpPr>
        <p:spPr bwMode="auto">
          <a:xfrm>
            <a:off x="1042988" y="4982121"/>
            <a:ext cx="15843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1349" name="Text Box 1109"/>
          <p:cNvSpPr txBox="1">
            <a:spLocks noChangeArrowheads="1"/>
          </p:cNvSpPr>
          <p:nvPr/>
        </p:nvSpPr>
        <p:spPr bwMode="auto">
          <a:xfrm>
            <a:off x="3348038" y="4004221"/>
            <a:ext cx="16557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1350" name="Text Box 1110"/>
          <p:cNvSpPr txBox="1">
            <a:spLocks noChangeArrowheads="1"/>
          </p:cNvSpPr>
          <p:nvPr/>
        </p:nvSpPr>
        <p:spPr bwMode="auto">
          <a:xfrm>
            <a:off x="2484438" y="2781846"/>
            <a:ext cx="12239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1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1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1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 autoUpdateAnimBg="0"/>
      <p:bldP spid="10244" grpId="0" animBg="1" autoUpdateAnimBg="0"/>
      <p:bldP spid="10245" grpId="0" animBg="1" autoUpdateAnimBg="0"/>
      <p:bldP spid="10246" grpId="0" animBg="1" autoUpdateAnimBg="0"/>
      <p:bldP spid="10247" grpId="0" animBg="1" autoUpdateAnimBg="0"/>
      <p:bldP spid="10248" grpId="0" animBg="1" autoUpdateAnimBg="0"/>
      <p:bldP spid="10249" grpId="0" animBg="1" autoUpdateAnimBg="0"/>
      <p:bldP spid="10250" grpId="0" animBg="1" autoUpdateAnimBg="0"/>
      <p:bldP spid="10251" grpId="0" animBg="1" autoUpdateAnimBg="0"/>
      <p:bldP spid="10252" grpId="0" animBg="1" autoUpdateAnimBg="0"/>
      <p:bldP spid="11343" grpId="0" autoUpdateAnimBg="0"/>
      <p:bldP spid="11344" grpId="0" autoUpdateAnimBg="0"/>
      <p:bldP spid="11345" grpId="0" autoUpdateAnimBg="0"/>
      <p:bldP spid="11346" grpId="0" autoUpdateAnimBg="0"/>
      <p:bldP spid="11347" grpId="0" autoUpdateAnimBg="0"/>
      <p:bldP spid="11348" grpId="0" autoUpdateAnimBg="0"/>
      <p:bldP spid="11349" grpId="0" autoUpdateAnimBg="0"/>
      <p:bldP spid="1135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684213" y="1628775"/>
            <a:ext cx="78486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baseline="3000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1116013" y="2420938"/>
            <a:ext cx="0" cy="7191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2843213" y="2420938"/>
            <a:ext cx="0" cy="7191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4716463" y="2420938"/>
            <a:ext cx="0" cy="7191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6877050" y="2420938"/>
            <a:ext cx="0" cy="7191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755650" y="1557338"/>
            <a:ext cx="77041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FF3300"/>
                </a:solidFill>
              </a:rPr>
              <a:t>1</a:t>
            </a:r>
            <a:r>
              <a:rPr lang="zh-CN" altLang="en-US" sz="3200" dirty="0">
                <a:solidFill>
                  <a:srgbClr val="FF3300"/>
                </a:solidFill>
              </a:rPr>
              <a:t>米   </a:t>
            </a:r>
            <a:r>
              <a:rPr lang="en-US" sz="3200" dirty="0">
                <a:solidFill>
                  <a:srgbClr val="FF0066"/>
                </a:solidFill>
              </a:rPr>
              <a:t>×</a:t>
            </a:r>
            <a:r>
              <a:rPr lang="en-US" sz="3200" dirty="0">
                <a:solidFill>
                  <a:srgbClr val="FF3300"/>
                </a:solidFill>
              </a:rPr>
              <a:t>   1</a:t>
            </a:r>
            <a:r>
              <a:rPr lang="zh-CN" altLang="en-US" sz="3200" dirty="0">
                <a:solidFill>
                  <a:srgbClr val="FF3300"/>
                </a:solidFill>
              </a:rPr>
              <a:t>米   </a:t>
            </a:r>
            <a:r>
              <a:rPr lang="en-US" sz="3200" dirty="0">
                <a:solidFill>
                  <a:srgbClr val="FF0066"/>
                </a:solidFill>
              </a:rPr>
              <a:t>×</a:t>
            </a:r>
            <a:r>
              <a:rPr lang="en-US" sz="3200" dirty="0">
                <a:solidFill>
                  <a:srgbClr val="FF3300"/>
                </a:solidFill>
              </a:rPr>
              <a:t>    1</a:t>
            </a:r>
            <a:r>
              <a:rPr lang="zh-CN" altLang="en-US" sz="3200" dirty="0">
                <a:solidFill>
                  <a:srgbClr val="FF3300"/>
                </a:solidFill>
              </a:rPr>
              <a:t>米    </a:t>
            </a:r>
            <a:r>
              <a:rPr lang="en-US" sz="3200" dirty="0">
                <a:solidFill>
                  <a:srgbClr val="FF3300"/>
                </a:solidFill>
              </a:rPr>
              <a:t>=    1</a:t>
            </a:r>
            <a:r>
              <a:rPr lang="zh-CN" altLang="en-US" sz="3200" dirty="0">
                <a:solidFill>
                  <a:srgbClr val="FF3300"/>
                </a:solidFill>
              </a:rPr>
              <a:t>立方米</a:t>
            </a:r>
            <a:endParaRPr lang="zh-CN" altLang="en-US" sz="3200" baseline="30000" dirty="0">
              <a:solidFill>
                <a:srgbClr val="FF3300"/>
              </a:solidFill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79389" y="3284538"/>
            <a:ext cx="8641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3300"/>
                </a:solidFill>
              </a:rPr>
              <a:t>10</a:t>
            </a:r>
            <a:r>
              <a:rPr lang="zh-CN" altLang="en-US" sz="3200" dirty="0">
                <a:solidFill>
                  <a:srgbClr val="FF3300"/>
                </a:solidFill>
              </a:rPr>
              <a:t>分米 </a:t>
            </a:r>
            <a:r>
              <a:rPr lang="en-US" sz="3200" dirty="0" smtClean="0">
                <a:solidFill>
                  <a:srgbClr val="FF0066"/>
                </a:solidFill>
              </a:rPr>
              <a:t>× </a:t>
            </a:r>
            <a:r>
              <a:rPr lang="en-US" sz="3200" dirty="0" smtClean="0">
                <a:solidFill>
                  <a:srgbClr val="FF3300"/>
                </a:solidFill>
              </a:rPr>
              <a:t>10</a:t>
            </a:r>
            <a:r>
              <a:rPr lang="zh-CN" altLang="en-US" sz="3200" dirty="0">
                <a:solidFill>
                  <a:srgbClr val="FF3300"/>
                </a:solidFill>
              </a:rPr>
              <a:t>分米</a:t>
            </a:r>
            <a:r>
              <a:rPr lang="zh-CN" altLang="en-US" sz="3200" dirty="0">
                <a:solidFill>
                  <a:srgbClr val="FF0066"/>
                </a:solidFill>
              </a:rPr>
              <a:t> </a:t>
            </a:r>
            <a:r>
              <a:rPr lang="en-US" sz="3200" dirty="0" smtClean="0">
                <a:solidFill>
                  <a:srgbClr val="FF0066"/>
                </a:solidFill>
              </a:rPr>
              <a:t>× </a:t>
            </a:r>
            <a:r>
              <a:rPr lang="en-US" sz="3200" dirty="0" smtClean="0">
                <a:solidFill>
                  <a:srgbClr val="FF3300"/>
                </a:solidFill>
              </a:rPr>
              <a:t>10</a:t>
            </a:r>
            <a:r>
              <a:rPr lang="zh-CN" altLang="en-US" sz="3200" dirty="0">
                <a:solidFill>
                  <a:srgbClr val="FF3300"/>
                </a:solidFill>
              </a:rPr>
              <a:t>分米</a:t>
            </a:r>
            <a:r>
              <a:rPr lang="zh-CN" altLang="en-US" sz="3200" dirty="0"/>
              <a:t>  </a:t>
            </a:r>
            <a:r>
              <a:rPr lang="en-US" sz="3200" dirty="0">
                <a:solidFill>
                  <a:srgbClr val="FF0066"/>
                </a:solidFill>
              </a:rPr>
              <a:t>=</a:t>
            </a:r>
            <a:r>
              <a:rPr lang="en-US" sz="3200" dirty="0">
                <a:solidFill>
                  <a:srgbClr val="FF3300"/>
                </a:solidFill>
              </a:rPr>
              <a:t>  1000</a:t>
            </a:r>
            <a:r>
              <a:rPr lang="zh-CN" altLang="en-US" sz="3200" dirty="0">
                <a:solidFill>
                  <a:srgbClr val="FF3300"/>
                </a:solidFill>
              </a:rPr>
              <a:t>立方</a:t>
            </a:r>
            <a:r>
              <a:rPr lang="zh-CN" altLang="en-US" sz="3200" dirty="0" smtClean="0">
                <a:solidFill>
                  <a:srgbClr val="FF3300"/>
                </a:solidFill>
              </a:rPr>
              <a:t>分米</a:t>
            </a:r>
            <a:endParaRPr lang="zh-CN" altLang="en-US" sz="3200" baseline="30000" dirty="0">
              <a:solidFill>
                <a:srgbClr val="FF3300"/>
              </a:solidFill>
            </a:endParaRPr>
          </a:p>
        </p:txBody>
      </p:sp>
      <p:sp>
        <p:nvSpPr>
          <p:cNvPr id="9" name="Text Box 1107"/>
          <p:cNvSpPr txBox="1">
            <a:spLocks noChangeArrowheads="1"/>
          </p:cNvSpPr>
          <p:nvPr/>
        </p:nvSpPr>
        <p:spPr bwMode="auto">
          <a:xfrm>
            <a:off x="1852117" y="4638174"/>
            <a:ext cx="55112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立方米</a:t>
            </a:r>
            <a:r>
              <a:rPr 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 1000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立方分米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  <p:bldP spid="12293" grpId="0" animBg="1"/>
      <p:bldP spid="12294" grpId="0" animBg="1"/>
      <p:bldP spid="12295" grpId="0" autoUpdateAnimBg="0"/>
      <p:bldP spid="12296" grpId="0" autoUpdateAnimBg="0"/>
      <p:bldP spid="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187624" y="1866504"/>
            <a:ext cx="720080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44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4400">
                <a:solidFill>
                  <a:srgbClr val="FF3300"/>
                </a:solidFill>
                <a:latin typeface="Times New Roman" panose="02020603050405020304" pitchFamily="18" charset="0"/>
              </a:rPr>
              <a:t>立方分米＝</a:t>
            </a:r>
            <a:r>
              <a:rPr lang="en-US" sz="4400">
                <a:solidFill>
                  <a:srgbClr val="FF3300"/>
                </a:solidFill>
                <a:latin typeface="Times New Roman" panose="02020603050405020304" pitchFamily="18" charset="0"/>
              </a:rPr>
              <a:t>1000</a:t>
            </a:r>
            <a:r>
              <a:rPr lang="zh-CN" altLang="en-US" sz="4400">
                <a:solidFill>
                  <a:srgbClr val="FF3300"/>
                </a:solidFill>
                <a:latin typeface="Times New Roman" panose="02020603050405020304" pitchFamily="18" charset="0"/>
              </a:rPr>
              <a:t>立方厘米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187624" y="2947591"/>
            <a:ext cx="729009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44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4400">
                <a:solidFill>
                  <a:srgbClr val="FF3300"/>
                </a:solidFill>
                <a:latin typeface="Times New Roman" panose="02020603050405020304" pitchFamily="18" charset="0"/>
              </a:rPr>
              <a:t>立方米＝</a:t>
            </a:r>
            <a:r>
              <a:rPr lang="en-US" sz="4400">
                <a:solidFill>
                  <a:srgbClr val="FF3300"/>
                </a:solidFill>
                <a:latin typeface="Times New Roman" panose="02020603050405020304" pitchFamily="18" charset="0"/>
              </a:rPr>
              <a:t>1000</a:t>
            </a:r>
            <a:r>
              <a:rPr lang="zh-CN" altLang="en-US" sz="4400">
                <a:solidFill>
                  <a:srgbClr val="FF3300"/>
                </a:solidFill>
                <a:latin typeface="Times New Roman" panose="02020603050405020304" pitchFamily="18" charset="0"/>
              </a:rPr>
              <a:t>立方分米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0" y="4110038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dirty="0" smtClean="0">
                <a:latin typeface="Times New Roman" panose="02020603050405020304" pitchFamily="18" charset="0"/>
              </a:rPr>
              <a:t>相邻</a:t>
            </a:r>
            <a:r>
              <a:rPr lang="zh-CN" altLang="en-US" sz="3600" dirty="0">
                <a:latin typeface="Times New Roman" panose="02020603050405020304" pitchFamily="18" charset="0"/>
              </a:rPr>
              <a:t>的两个体积单位间的进率</a:t>
            </a:r>
            <a:r>
              <a:rPr lang="zh-CN" altLang="en-US" sz="3600" dirty="0" smtClean="0">
                <a:latin typeface="Times New Roman" panose="02020603050405020304" pitchFamily="18" charset="0"/>
              </a:rPr>
              <a:t>都是</a:t>
            </a:r>
            <a:r>
              <a:rPr lang="zh-CN" altLang="en-US" sz="3600" u="sng" dirty="0" smtClean="0">
                <a:latin typeface="Times New Roman" panose="02020603050405020304" pitchFamily="18" charset="0"/>
              </a:rPr>
              <a:t>               </a:t>
            </a:r>
            <a:r>
              <a:rPr lang="zh-CN" altLang="en-US" sz="3600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318125" y="3906838"/>
            <a:ext cx="701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0">
              <a:latin typeface="Times New Roman" panose="02020603050405020304" pitchFamily="18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6948264" y="3924582"/>
            <a:ext cx="15696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5400" dirty="0">
                <a:solidFill>
                  <a:srgbClr val="FF3300"/>
                </a:solidFill>
                <a:latin typeface="Times New Roman" panose="02020603050405020304" pitchFamily="18" charset="0"/>
              </a:rPr>
              <a:t>1000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autoUpdateAnimBg="0"/>
      <p:bldP spid="13316" grpId="0" autoUpdateAnimBg="0"/>
      <p:bldP spid="1331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3"/>
          <p:cNvGraphicFramePr>
            <a:graphicFrameLocks noGrp="1"/>
          </p:cNvGraphicFramePr>
          <p:nvPr/>
        </p:nvGraphicFramePr>
        <p:xfrm>
          <a:off x="323528" y="764704"/>
          <a:ext cx="8387531" cy="3728318"/>
        </p:xfrm>
        <a:graphic>
          <a:graphicData uri="http://schemas.openxmlformats.org/drawingml/2006/table">
            <a:tbl>
              <a:tblPr/>
              <a:tblGrid>
                <a:gridCol w="1034746"/>
                <a:gridCol w="5512551"/>
                <a:gridCol w="1840234"/>
              </a:tblGrid>
              <a:tr h="9159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789" marB="46789" anchor="ctr" horzOverflow="overflow">
                    <a:lnL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单位名称</a:t>
                      </a: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相邻两个单位间的进率</a:t>
                      </a: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0000" marR="90000" marT="46789" marB="46789" anchor="ctr" horzOverflow="overflow">
                    <a:lnL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0000" marR="90000" marT="46789" marB="46789" anchor="ctr" horzOverflow="overflow">
                    <a:lnL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0000" marR="90000" marT="46789" marB="46789" anchor="ctr" horzOverflow="overflow">
                    <a:lnL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L>
                    <a:lnR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lg" len="lg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32621" y="2420888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长度</a:t>
            </a:r>
          </a:p>
        </p:txBody>
      </p:sp>
      <p:sp>
        <p:nvSpPr>
          <p:cNvPr id="5" name="矩形 4"/>
          <p:cNvSpPr/>
          <p:nvPr/>
        </p:nvSpPr>
        <p:spPr>
          <a:xfrm>
            <a:off x="2280397" y="2420887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米、分米、厘米</a:t>
            </a:r>
          </a:p>
        </p:txBody>
      </p:sp>
      <p:sp>
        <p:nvSpPr>
          <p:cNvPr id="6" name="矩形 5"/>
          <p:cNvSpPr/>
          <p:nvPr/>
        </p:nvSpPr>
        <p:spPr>
          <a:xfrm>
            <a:off x="268570" y="3140968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面积</a:t>
            </a:r>
          </a:p>
        </p:txBody>
      </p:sp>
      <p:sp>
        <p:nvSpPr>
          <p:cNvPr id="8" name="矩形 7"/>
          <p:cNvSpPr/>
          <p:nvPr/>
        </p:nvSpPr>
        <p:spPr>
          <a:xfrm>
            <a:off x="1401371" y="3132257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平方米、平方分米、平方厘米</a:t>
            </a:r>
          </a:p>
        </p:txBody>
      </p:sp>
      <p:sp>
        <p:nvSpPr>
          <p:cNvPr id="9" name="矩形 8"/>
          <p:cNvSpPr/>
          <p:nvPr/>
        </p:nvSpPr>
        <p:spPr>
          <a:xfrm>
            <a:off x="344437" y="386104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体积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414501" y="3852337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立方米、立方分米、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立方厘米</a:t>
            </a:r>
            <a:endParaRPr lang="zh-CN" altLang="en-US" sz="3200" dirty="0"/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7141790" y="2435102"/>
            <a:ext cx="10102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ea typeface="宋体" panose="02010600030101010101" pitchFamily="2" charset="-122"/>
              </a:rPr>
              <a:t>10</a:t>
            </a: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7065590" y="3089782"/>
            <a:ext cx="13345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  <a:ea typeface="宋体" panose="02010600030101010101" pitchFamily="2" charset="-122"/>
              </a:rPr>
              <a:t>100</a:t>
            </a: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7030665" y="3786016"/>
            <a:ext cx="1369444" cy="651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ea typeface="宋体" panose="02010600030101010101" pitchFamily="2" charset="-122"/>
              </a:rPr>
              <a:t>1000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1140"/>
          <a:stretch>
            <a:fillRect/>
          </a:stretch>
        </p:blipFill>
        <p:spPr>
          <a:xfrm>
            <a:off x="4367661" y="4111564"/>
            <a:ext cx="2171700" cy="168192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2599" y="4581128"/>
            <a:ext cx="84901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长度单位、面积单位、体积单位相邻两个单位间的进率有什么不同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06604"/>
            <a:ext cx="8490123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长度单位、面积单位、体积单位相邻两个单位间的进率有什么不同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4251" y="4577819"/>
            <a:ext cx="7716141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体积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单位相邻两个单位间的进率是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10×10×10</a:t>
            </a:r>
            <a:r>
              <a:rPr lang="en-US" altLang="zh-CN" sz="3600" dirty="0">
                <a:solidFill>
                  <a:srgbClr val="FF0000"/>
                </a:solidFill>
                <a:latin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等于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1000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3551" y="2858244"/>
            <a:ext cx="7716143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面积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单位相邻两个单位间的进率是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10×10</a:t>
            </a:r>
            <a:r>
              <a:rPr lang="en-US" altLang="zh-CN" sz="3600" dirty="0">
                <a:solidFill>
                  <a:srgbClr val="FF0000"/>
                </a:solidFill>
                <a:latin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等于</a:t>
            </a: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100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553" y="1988840"/>
            <a:ext cx="7716141" cy="828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长度单位相邻两个单位间的进率是</a:t>
            </a: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10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1652</Words>
  <Application>WPS 演示</Application>
  <PresentationFormat>全屏显示(4:3)</PresentationFormat>
  <Paragraphs>275</Paragraphs>
  <Slides>32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（1）3.8m3是多少立方分米？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人教版数学五年级下册第3单元</dc:title>
  <dc:creator>吉林梓翰教育图书有限公司</dc:creator>
  <cp:lastModifiedBy>lenovop</cp:lastModifiedBy>
  <cp:revision>688</cp:revision>
  <dcterms:created xsi:type="dcterms:W3CDTF">2015-11-21T07:20:00Z</dcterms:created>
  <dcterms:modified xsi:type="dcterms:W3CDTF">2021-11-01T05:29:15Z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